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30"/>
  </p:notesMasterIdLst>
  <p:handoutMasterIdLst>
    <p:handoutMasterId r:id="rId31"/>
  </p:handoutMasterIdLst>
  <p:sldIdLst>
    <p:sldId id="256" r:id="rId2"/>
    <p:sldId id="368" r:id="rId3"/>
    <p:sldId id="385" r:id="rId4"/>
    <p:sldId id="370" r:id="rId5"/>
    <p:sldId id="371" r:id="rId6"/>
    <p:sldId id="386" r:id="rId7"/>
    <p:sldId id="372" r:id="rId8"/>
    <p:sldId id="373" r:id="rId9"/>
    <p:sldId id="374" r:id="rId10"/>
    <p:sldId id="375" r:id="rId11"/>
    <p:sldId id="376" r:id="rId12"/>
    <p:sldId id="395" r:id="rId13"/>
    <p:sldId id="379" r:id="rId14"/>
    <p:sldId id="378" r:id="rId15"/>
    <p:sldId id="377" r:id="rId16"/>
    <p:sldId id="380" r:id="rId17"/>
    <p:sldId id="381" r:id="rId18"/>
    <p:sldId id="382" r:id="rId19"/>
    <p:sldId id="383" r:id="rId20"/>
    <p:sldId id="388" r:id="rId21"/>
    <p:sldId id="384" r:id="rId22"/>
    <p:sldId id="390" r:id="rId23"/>
    <p:sldId id="391" r:id="rId24"/>
    <p:sldId id="392" r:id="rId25"/>
    <p:sldId id="393" r:id="rId26"/>
    <p:sldId id="389" r:id="rId27"/>
    <p:sldId id="394" r:id="rId28"/>
    <p:sldId id="387" r:id="rId29"/>
  </p:sldIdLst>
  <p:sldSz cx="9144000" cy="6858000" type="screen4x3"/>
  <p:notesSz cx="7315200" cy="96012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00"/>
    <a:srgbClr val="FF99CC"/>
    <a:srgbClr val="FF6699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>
      <p:cViewPr varScale="1">
        <p:scale>
          <a:sx n="112" d="100"/>
          <a:sy n="112" d="100"/>
        </p:scale>
        <p:origin x="133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F8FAC-C047-4511-B370-FA55BC5DC635}" type="doc">
      <dgm:prSet loTypeId="urn:microsoft.com/office/officeart/2008/layout/HalfCircleOrganizationChart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DACFA9B-7750-4996-8D71-3A132A455323}">
      <dgm:prSet phldrT="[Text]"/>
      <dgm:spPr/>
      <dgm:t>
        <a:bodyPr/>
        <a:lstStyle/>
        <a:p>
          <a:r>
            <a:rPr lang="tr-TR" dirty="0" smtClean="0"/>
            <a:t>Malzeme Bilimi</a:t>
          </a:r>
          <a:endParaRPr lang="en-US" dirty="0"/>
        </a:p>
      </dgm:t>
    </dgm:pt>
    <dgm:pt modelId="{D955B013-0038-4736-B3FA-D1DE0070F784}" type="parTrans" cxnId="{24C2AAA3-FBD3-4704-9FDC-E8CEEF02FABD}">
      <dgm:prSet/>
      <dgm:spPr/>
      <dgm:t>
        <a:bodyPr/>
        <a:lstStyle/>
        <a:p>
          <a:endParaRPr lang="en-US"/>
        </a:p>
      </dgm:t>
    </dgm:pt>
    <dgm:pt modelId="{3C766E68-5852-4CA8-AB99-6EC60E1BCB15}" type="sibTrans" cxnId="{24C2AAA3-FBD3-4704-9FDC-E8CEEF02FABD}">
      <dgm:prSet/>
      <dgm:spPr/>
      <dgm:t>
        <a:bodyPr/>
        <a:lstStyle/>
        <a:p>
          <a:endParaRPr lang="en-US"/>
        </a:p>
      </dgm:t>
    </dgm:pt>
    <dgm:pt modelId="{178FC215-EFD8-4EBC-837E-59746186B117}">
      <dgm:prSet phldrT="[Text]"/>
      <dgm:spPr/>
      <dgm:t>
        <a:bodyPr/>
        <a:lstStyle/>
        <a:p>
          <a:r>
            <a:rPr lang="tr-TR" dirty="0" smtClean="0"/>
            <a:t>Malzeme Üretimi</a:t>
          </a:r>
          <a:endParaRPr lang="en-US" dirty="0"/>
        </a:p>
      </dgm:t>
    </dgm:pt>
    <dgm:pt modelId="{5FE224F4-4D90-4495-B8F6-BF698CD7F9DE}" type="parTrans" cxnId="{667B44C5-0ED2-44B0-9DD1-292D8E5DC52C}">
      <dgm:prSet/>
      <dgm:spPr/>
      <dgm:t>
        <a:bodyPr/>
        <a:lstStyle/>
        <a:p>
          <a:endParaRPr lang="en-US"/>
        </a:p>
      </dgm:t>
    </dgm:pt>
    <dgm:pt modelId="{8D18F908-2041-47F0-A10E-8ADAE3AD5D68}" type="sibTrans" cxnId="{667B44C5-0ED2-44B0-9DD1-292D8E5DC52C}">
      <dgm:prSet/>
      <dgm:spPr/>
      <dgm:t>
        <a:bodyPr/>
        <a:lstStyle/>
        <a:p>
          <a:endParaRPr lang="en-US"/>
        </a:p>
      </dgm:t>
    </dgm:pt>
    <dgm:pt modelId="{20197158-69C6-43B4-8709-59B01C8EFC74}">
      <dgm:prSet phldrT="[Text]"/>
      <dgm:spPr/>
      <dgm:t>
        <a:bodyPr/>
        <a:lstStyle/>
        <a:p>
          <a:r>
            <a:rPr lang="tr-TR" dirty="0" smtClean="0"/>
            <a:t>Malzeme </a:t>
          </a:r>
          <a:r>
            <a:rPr lang="tr-TR" dirty="0" err="1" smtClean="0"/>
            <a:t>Karakterizasyonu</a:t>
          </a:r>
          <a:endParaRPr lang="en-US" dirty="0"/>
        </a:p>
      </dgm:t>
    </dgm:pt>
    <dgm:pt modelId="{CF5D0B0D-4D45-4ACF-9E57-F8AC3CB63C83}" type="parTrans" cxnId="{94C69A73-EDB5-469F-B9AF-445FB9F7818C}">
      <dgm:prSet/>
      <dgm:spPr/>
      <dgm:t>
        <a:bodyPr/>
        <a:lstStyle/>
        <a:p>
          <a:endParaRPr lang="en-US"/>
        </a:p>
      </dgm:t>
    </dgm:pt>
    <dgm:pt modelId="{4ABB0699-F405-4557-98EF-F72BA7A63660}" type="sibTrans" cxnId="{94C69A73-EDB5-469F-B9AF-445FB9F7818C}">
      <dgm:prSet/>
      <dgm:spPr/>
      <dgm:t>
        <a:bodyPr/>
        <a:lstStyle/>
        <a:p>
          <a:endParaRPr lang="en-US"/>
        </a:p>
      </dgm:t>
    </dgm:pt>
    <dgm:pt modelId="{5EDEBC6B-54BB-444A-98E9-07BBE5508490}" type="pres">
      <dgm:prSet presAssocID="{945F8FAC-C047-4511-B370-FA55BC5DC63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93051C7-9B96-4520-9EAF-369B209E69AB}" type="pres">
      <dgm:prSet presAssocID="{FDACFA9B-7750-4996-8D71-3A132A455323}" presName="hierRoot1" presStyleCnt="0">
        <dgm:presLayoutVars>
          <dgm:hierBranch val="init"/>
        </dgm:presLayoutVars>
      </dgm:prSet>
      <dgm:spPr/>
    </dgm:pt>
    <dgm:pt modelId="{CA838095-B013-4E39-8D16-1284DB2EC428}" type="pres">
      <dgm:prSet presAssocID="{FDACFA9B-7750-4996-8D71-3A132A455323}" presName="rootComposite1" presStyleCnt="0"/>
      <dgm:spPr/>
    </dgm:pt>
    <dgm:pt modelId="{7AA3C93C-FD17-4C75-B8CF-6FC267F15757}" type="pres">
      <dgm:prSet presAssocID="{FDACFA9B-7750-4996-8D71-3A132A455323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429026-12B7-419D-88E6-956E65077CCD}" type="pres">
      <dgm:prSet presAssocID="{FDACFA9B-7750-4996-8D71-3A132A455323}" presName="topArc1" presStyleLbl="parChTrans1D1" presStyleIdx="0" presStyleCnt="6"/>
      <dgm:spPr/>
    </dgm:pt>
    <dgm:pt modelId="{8EFA1955-6F5A-4CCA-9C84-32604A0D0D2D}" type="pres">
      <dgm:prSet presAssocID="{FDACFA9B-7750-4996-8D71-3A132A455323}" presName="bottomArc1" presStyleLbl="parChTrans1D1" presStyleIdx="1" presStyleCnt="6"/>
      <dgm:spPr/>
    </dgm:pt>
    <dgm:pt modelId="{6A056453-FCA0-4497-9212-8D1861AB9D96}" type="pres">
      <dgm:prSet presAssocID="{FDACFA9B-7750-4996-8D71-3A132A455323}" presName="topConnNode1" presStyleLbl="node1" presStyleIdx="0" presStyleCnt="0"/>
      <dgm:spPr/>
      <dgm:t>
        <a:bodyPr/>
        <a:lstStyle/>
        <a:p>
          <a:endParaRPr lang="en-US"/>
        </a:p>
      </dgm:t>
    </dgm:pt>
    <dgm:pt modelId="{1CDFAAB7-E837-432E-8C2F-8326F59D909E}" type="pres">
      <dgm:prSet presAssocID="{FDACFA9B-7750-4996-8D71-3A132A455323}" presName="hierChild2" presStyleCnt="0"/>
      <dgm:spPr/>
    </dgm:pt>
    <dgm:pt modelId="{2BAF3E2C-CCED-4568-9FAE-CAED12ABCD4C}" type="pres">
      <dgm:prSet presAssocID="{5FE224F4-4D90-4495-B8F6-BF698CD7F9DE}" presName="Name28" presStyleLbl="parChTrans1D2" presStyleIdx="0" presStyleCnt="2"/>
      <dgm:spPr/>
      <dgm:t>
        <a:bodyPr/>
        <a:lstStyle/>
        <a:p>
          <a:endParaRPr lang="en-US"/>
        </a:p>
      </dgm:t>
    </dgm:pt>
    <dgm:pt modelId="{A97FAA74-48D4-4592-B63D-14F117C61668}" type="pres">
      <dgm:prSet presAssocID="{178FC215-EFD8-4EBC-837E-59746186B117}" presName="hierRoot2" presStyleCnt="0">
        <dgm:presLayoutVars>
          <dgm:hierBranch val="init"/>
        </dgm:presLayoutVars>
      </dgm:prSet>
      <dgm:spPr/>
    </dgm:pt>
    <dgm:pt modelId="{A563469F-67C4-44B3-8F5B-1131FFB2EB1D}" type="pres">
      <dgm:prSet presAssocID="{178FC215-EFD8-4EBC-837E-59746186B117}" presName="rootComposite2" presStyleCnt="0"/>
      <dgm:spPr/>
    </dgm:pt>
    <dgm:pt modelId="{7FFA980A-DAAB-4C21-B45B-8100A0629BEF}" type="pres">
      <dgm:prSet presAssocID="{178FC215-EFD8-4EBC-837E-59746186B11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6FF330-2374-4BD7-9581-55203A98604B}" type="pres">
      <dgm:prSet presAssocID="{178FC215-EFD8-4EBC-837E-59746186B117}" presName="topArc2" presStyleLbl="parChTrans1D1" presStyleIdx="2" presStyleCnt="6"/>
      <dgm:spPr/>
    </dgm:pt>
    <dgm:pt modelId="{27C4C12F-56CD-47DB-8732-FC4258136842}" type="pres">
      <dgm:prSet presAssocID="{178FC215-EFD8-4EBC-837E-59746186B117}" presName="bottomArc2" presStyleLbl="parChTrans1D1" presStyleIdx="3" presStyleCnt="6"/>
      <dgm:spPr/>
    </dgm:pt>
    <dgm:pt modelId="{6587AD6A-838F-482F-A110-3F2BDDA57FE7}" type="pres">
      <dgm:prSet presAssocID="{178FC215-EFD8-4EBC-837E-59746186B117}" presName="topConnNode2" presStyleLbl="node2" presStyleIdx="0" presStyleCnt="0"/>
      <dgm:spPr/>
      <dgm:t>
        <a:bodyPr/>
        <a:lstStyle/>
        <a:p>
          <a:endParaRPr lang="en-US"/>
        </a:p>
      </dgm:t>
    </dgm:pt>
    <dgm:pt modelId="{737C6509-1F43-4798-A5B0-84CE3A2CCE50}" type="pres">
      <dgm:prSet presAssocID="{178FC215-EFD8-4EBC-837E-59746186B117}" presName="hierChild4" presStyleCnt="0"/>
      <dgm:spPr/>
    </dgm:pt>
    <dgm:pt modelId="{268E6922-F235-4CC2-A344-8889D55C76EC}" type="pres">
      <dgm:prSet presAssocID="{178FC215-EFD8-4EBC-837E-59746186B117}" presName="hierChild5" presStyleCnt="0"/>
      <dgm:spPr/>
    </dgm:pt>
    <dgm:pt modelId="{BC75B7B4-25FC-4F2F-89E2-FAC440DD2A5F}" type="pres">
      <dgm:prSet presAssocID="{CF5D0B0D-4D45-4ACF-9E57-F8AC3CB63C83}" presName="Name28" presStyleLbl="parChTrans1D2" presStyleIdx="1" presStyleCnt="2"/>
      <dgm:spPr/>
      <dgm:t>
        <a:bodyPr/>
        <a:lstStyle/>
        <a:p>
          <a:endParaRPr lang="en-US"/>
        </a:p>
      </dgm:t>
    </dgm:pt>
    <dgm:pt modelId="{7F0A9335-33CA-4CBA-987D-AF7582199606}" type="pres">
      <dgm:prSet presAssocID="{20197158-69C6-43B4-8709-59B01C8EFC74}" presName="hierRoot2" presStyleCnt="0">
        <dgm:presLayoutVars>
          <dgm:hierBranch val="init"/>
        </dgm:presLayoutVars>
      </dgm:prSet>
      <dgm:spPr/>
    </dgm:pt>
    <dgm:pt modelId="{C9C51CE3-E323-40EC-970F-22690E331A22}" type="pres">
      <dgm:prSet presAssocID="{20197158-69C6-43B4-8709-59B01C8EFC74}" presName="rootComposite2" presStyleCnt="0"/>
      <dgm:spPr/>
    </dgm:pt>
    <dgm:pt modelId="{A4CE2098-4CCD-4AB4-B3BB-B8DB1094E102}" type="pres">
      <dgm:prSet presAssocID="{20197158-69C6-43B4-8709-59B01C8EFC7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DA4EA3-5806-4549-ADF3-8B99CBFA3874}" type="pres">
      <dgm:prSet presAssocID="{20197158-69C6-43B4-8709-59B01C8EFC74}" presName="topArc2" presStyleLbl="parChTrans1D1" presStyleIdx="4" presStyleCnt="6"/>
      <dgm:spPr/>
    </dgm:pt>
    <dgm:pt modelId="{77A2BB61-ADDD-4EDC-BA05-5F1457D7C75D}" type="pres">
      <dgm:prSet presAssocID="{20197158-69C6-43B4-8709-59B01C8EFC74}" presName="bottomArc2" presStyleLbl="parChTrans1D1" presStyleIdx="5" presStyleCnt="6"/>
      <dgm:spPr/>
    </dgm:pt>
    <dgm:pt modelId="{3BDE12CE-ED2F-434B-B10E-BF237062BF6D}" type="pres">
      <dgm:prSet presAssocID="{20197158-69C6-43B4-8709-59B01C8EFC74}" presName="topConnNode2" presStyleLbl="node2" presStyleIdx="0" presStyleCnt="0"/>
      <dgm:spPr/>
      <dgm:t>
        <a:bodyPr/>
        <a:lstStyle/>
        <a:p>
          <a:endParaRPr lang="en-US"/>
        </a:p>
      </dgm:t>
    </dgm:pt>
    <dgm:pt modelId="{F41DDBBD-AB42-4E26-8BF6-5BFA9EC3CF90}" type="pres">
      <dgm:prSet presAssocID="{20197158-69C6-43B4-8709-59B01C8EFC74}" presName="hierChild4" presStyleCnt="0"/>
      <dgm:spPr/>
    </dgm:pt>
    <dgm:pt modelId="{B29D7829-BFBD-4FF0-B876-B26F46BC8F90}" type="pres">
      <dgm:prSet presAssocID="{20197158-69C6-43B4-8709-59B01C8EFC74}" presName="hierChild5" presStyleCnt="0"/>
      <dgm:spPr/>
    </dgm:pt>
    <dgm:pt modelId="{7B320D47-C320-415E-92F0-EBB5729BBF54}" type="pres">
      <dgm:prSet presAssocID="{FDACFA9B-7750-4996-8D71-3A132A455323}" presName="hierChild3" presStyleCnt="0"/>
      <dgm:spPr/>
    </dgm:pt>
  </dgm:ptLst>
  <dgm:cxnLst>
    <dgm:cxn modelId="{94C69A73-EDB5-469F-B9AF-445FB9F7818C}" srcId="{FDACFA9B-7750-4996-8D71-3A132A455323}" destId="{20197158-69C6-43B4-8709-59B01C8EFC74}" srcOrd="1" destOrd="0" parTransId="{CF5D0B0D-4D45-4ACF-9E57-F8AC3CB63C83}" sibTransId="{4ABB0699-F405-4557-98EF-F72BA7A63660}"/>
    <dgm:cxn modelId="{24C2AAA3-FBD3-4704-9FDC-E8CEEF02FABD}" srcId="{945F8FAC-C047-4511-B370-FA55BC5DC635}" destId="{FDACFA9B-7750-4996-8D71-3A132A455323}" srcOrd="0" destOrd="0" parTransId="{D955B013-0038-4736-B3FA-D1DE0070F784}" sibTransId="{3C766E68-5852-4CA8-AB99-6EC60E1BCB15}"/>
    <dgm:cxn modelId="{CD567DCA-3BA1-46C1-B80A-9EE57BA5BB98}" type="presOf" srcId="{20197158-69C6-43B4-8709-59B01C8EFC74}" destId="{A4CE2098-4CCD-4AB4-B3BB-B8DB1094E102}" srcOrd="0" destOrd="0" presId="urn:microsoft.com/office/officeart/2008/layout/HalfCircleOrganizationChart"/>
    <dgm:cxn modelId="{70ACD463-E035-445F-89BD-78A41DE80B8D}" type="presOf" srcId="{20197158-69C6-43B4-8709-59B01C8EFC74}" destId="{3BDE12CE-ED2F-434B-B10E-BF237062BF6D}" srcOrd="1" destOrd="0" presId="urn:microsoft.com/office/officeart/2008/layout/HalfCircleOrganizationChart"/>
    <dgm:cxn modelId="{70C0CD36-44C7-4020-8496-90E0094CF1CB}" type="presOf" srcId="{5FE224F4-4D90-4495-B8F6-BF698CD7F9DE}" destId="{2BAF3E2C-CCED-4568-9FAE-CAED12ABCD4C}" srcOrd="0" destOrd="0" presId="urn:microsoft.com/office/officeart/2008/layout/HalfCircleOrganizationChart"/>
    <dgm:cxn modelId="{7F882E7A-CAF5-406C-84FC-B39A0872C122}" type="presOf" srcId="{178FC215-EFD8-4EBC-837E-59746186B117}" destId="{6587AD6A-838F-482F-A110-3F2BDDA57FE7}" srcOrd="1" destOrd="0" presId="urn:microsoft.com/office/officeart/2008/layout/HalfCircleOrganizationChart"/>
    <dgm:cxn modelId="{35F31493-62BA-4B7A-9FD5-896BBD7CEB3F}" type="presOf" srcId="{FDACFA9B-7750-4996-8D71-3A132A455323}" destId="{6A056453-FCA0-4497-9212-8D1861AB9D96}" srcOrd="1" destOrd="0" presId="urn:microsoft.com/office/officeart/2008/layout/HalfCircleOrganizationChart"/>
    <dgm:cxn modelId="{474D353C-70EF-47CE-9013-18217FF78480}" type="presOf" srcId="{945F8FAC-C047-4511-B370-FA55BC5DC635}" destId="{5EDEBC6B-54BB-444A-98E9-07BBE5508490}" srcOrd="0" destOrd="0" presId="urn:microsoft.com/office/officeart/2008/layout/HalfCircleOrganizationChart"/>
    <dgm:cxn modelId="{31A481A0-233F-4E74-8433-73D7D64A70F9}" type="presOf" srcId="{FDACFA9B-7750-4996-8D71-3A132A455323}" destId="{7AA3C93C-FD17-4C75-B8CF-6FC267F15757}" srcOrd="0" destOrd="0" presId="urn:microsoft.com/office/officeart/2008/layout/HalfCircleOrganizationChart"/>
    <dgm:cxn modelId="{667B44C5-0ED2-44B0-9DD1-292D8E5DC52C}" srcId="{FDACFA9B-7750-4996-8D71-3A132A455323}" destId="{178FC215-EFD8-4EBC-837E-59746186B117}" srcOrd="0" destOrd="0" parTransId="{5FE224F4-4D90-4495-B8F6-BF698CD7F9DE}" sibTransId="{8D18F908-2041-47F0-A10E-8ADAE3AD5D68}"/>
    <dgm:cxn modelId="{23274B44-1946-4D36-A001-F5AB80A45D83}" type="presOf" srcId="{178FC215-EFD8-4EBC-837E-59746186B117}" destId="{7FFA980A-DAAB-4C21-B45B-8100A0629BEF}" srcOrd="0" destOrd="0" presId="urn:microsoft.com/office/officeart/2008/layout/HalfCircleOrganizationChart"/>
    <dgm:cxn modelId="{0DC0579E-9DF5-4F26-B5C1-371C621BA5E8}" type="presOf" srcId="{CF5D0B0D-4D45-4ACF-9E57-F8AC3CB63C83}" destId="{BC75B7B4-25FC-4F2F-89E2-FAC440DD2A5F}" srcOrd="0" destOrd="0" presId="urn:microsoft.com/office/officeart/2008/layout/HalfCircleOrganizationChart"/>
    <dgm:cxn modelId="{56A33511-915A-48DD-8EB4-9A263C7876F4}" type="presParOf" srcId="{5EDEBC6B-54BB-444A-98E9-07BBE5508490}" destId="{393051C7-9B96-4520-9EAF-369B209E69AB}" srcOrd="0" destOrd="0" presId="urn:microsoft.com/office/officeart/2008/layout/HalfCircleOrganizationChart"/>
    <dgm:cxn modelId="{1B4B1897-6C85-4C58-ADA2-525FEE8B0399}" type="presParOf" srcId="{393051C7-9B96-4520-9EAF-369B209E69AB}" destId="{CA838095-B013-4E39-8D16-1284DB2EC428}" srcOrd="0" destOrd="0" presId="urn:microsoft.com/office/officeart/2008/layout/HalfCircleOrganizationChart"/>
    <dgm:cxn modelId="{860F9BB6-949C-4EBC-87C0-4A4D3CB6EE82}" type="presParOf" srcId="{CA838095-B013-4E39-8D16-1284DB2EC428}" destId="{7AA3C93C-FD17-4C75-B8CF-6FC267F15757}" srcOrd="0" destOrd="0" presId="urn:microsoft.com/office/officeart/2008/layout/HalfCircleOrganizationChart"/>
    <dgm:cxn modelId="{97C58107-9146-4078-8327-5FE05104A912}" type="presParOf" srcId="{CA838095-B013-4E39-8D16-1284DB2EC428}" destId="{49429026-12B7-419D-88E6-956E65077CCD}" srcOrd="1" destOrd="0" presId="urn:microsoft.com/office/officeart/2008/layout/HalfCircleOrganizationChart"/>
    <dgm:cxn modelId="{D30AA4AD-F883-4C34-B2BC-28E1C836A06B}" type="presParOf" srcId="{CA838095-B013-4E39-8D16-1284DB2EC428}" destId="{8EFA1955-6F5A-4CCA-9C84-32604A0D0D2D}" srcOrd="2" destOrd="0" presId="urn:microsoft.com/office/officeart/2008/layout/HalfCircleOrganizationChart"/>
    <dgm:cxn modelId="{CFA0C1AA-82DD-4C38-90C9-423F49536B6E}" type="presParOf" srcId="{CA838095-B013-4E39-8D16-1284DB2EC428}" destId="{6A056453-FCA0-4497-9212-8D1861AB9D96}" srcOrd="3" destOrd="0" presId="urn:microsoft.com/office/officeart/2008/layout/HalfCircleOrganizationChart"/>
    <dgm:cxn modelId="{849CF3EE-3C26-4DBA-A17E-B38F1D2BB872}" type="presParOf" srcId="{393051C7-9B96-4520-9EAF-369B209E69AB}" destId="{1CDFAAB7-E837-432E-8C2F-8326F59D909E}" srcOrd="1" destOrd="0" presId="urn:microsoft.com/office/officeart/2008/layout/HalfCircleOrganizationChart"/>
    <dgm:cxn modelId="{D2B3B724-F12C-4EEE-9D91-7688AF353035}" type="presParOf" srcId="{1CDFAAB7-E837-432E-8C2F-8326F59D909E}" destId="{2BAF3E2C-CCED-4568-9FAE-CAED12ABCD4C}" srcOrd="0" destOrd="0" presId="urn:microsoft.com/office/officeart/2008/layout/HalfCircleOrganizationChart"/>
    <dgm:cxn modelId="{3D4B4366-AE89-4BCF-9EAA-FF2BC253657E}" type="presParOf" srcId="{1CDFAAB7-E837-432E-8C2F-8326F59D909E}" destId="{A97FAA74-48D4-4592-B63D-14F117C61668}" srcOrd="1" destOrd="0" presId="urn:microsoft.com/office/officeart/2008/layout/HalfCircleOrganizationChart"/>
    <dgm:cxn modelId="{8CB37175-5B05-4201-8101-8956381AD034}" type="presParOf" srcId="{A97FAA74-48D4-4592-B63D-14F117C61668}" destId="{A563469F-67C4-44B3-8F5B-1131FFB2EB1D}" srcOrd="0" destOrd="0" presId="urn:microsoft.com/office/officeart/2008/layout/HalfCircleOrganizationChart"/>
    <dgm:cxn modelId="{82C9C4E8-05D5-4B73-82D1-650AC2221694}" type="presParOf" srcId="{A563469F-67C4-44B3-8F5B-1131FFB2EB1D}" destId="{7FFA980A-DAAB-4C21-B45B-8100A0629BEF}" srcOrd="0" destOrd="0" presId="urn:microsoft.com/office/officeart/2008/layout/HalfCircleOrganizationChart"/>
    <dgm:cxn modelId="{F13F7AED-7F15-40EE-8A02-42CCD4EFF065}" type="presParOf" srcId="{A563469F-67C4-44B3-8F5B-1131FFB2EB1D}" destId="{6C6FF330-2374-4BD7-9581-55203A98604B}" srcOrd="1" destOrd="0" presId="urn:microsoft.com/office/officeart/2008/layout/HalfCircleOrganizationChart"/>
    <dgm:cxn modelId="{5000EFAA-92A2-49DC-A587-14A5102D7343}" type="presParOf" srcId="{A563469F-67C4-44B3-8F5B-1131FFB2EB1D}" destId="{27C4C12F-56CD-47DB-8732-FC4258136842}" srcOrd="2" destOrd="0" presId="urn:microsoft.com/office/officeart/2008/layout/HalfCircleOrganizationChart"/>
    <dgm:cxn modelId="{7229D14F-A206-4BDB-834A-10FBBEDB136E}" type="presParOf" srcId="{A563469F-67C4-44B3-8F5B-1131FFB2EB1D}" destId="{6587AD6A-838F-482F-A110-3F2BDDA57FE7}" srcOrd="3" destOrd="0" presId="urn:microsoft.com/office/officeart/2008/layout/HalfCircleOrganizationChart"/>
    <dgm:cxn modelId="{9B535AC2-E6E5-4EEB-A034-D0549C67A2A8}" type="presParOf" srcId="{A97FAA74-48D4-4592-B63D-14F117C61668}" destId="{737C6509-1F43-4798-A5B0-84CE3A2CCE50}" srcOrd="1" destOrd="0" presId="urn:microsoft.com/office/officeart/2008/layout/HalfCircleOrganizationChart"/>
    <dgm:cxn modelId="{70CA163E-6D92-459F-831F-26BAAC7EE48E}" type="presParOf" srcId="{A97FAA74-48D4-4592-B63D-14F117C61668}" destId="{268E6922-F235-4CC2-A344-8889D55C76EC}" srcOrd="2" destOrd="0" presId="urn:microsoft.com/office/officeart/2008/layout/HalfCircleOrganizationChart"/>
    <dgm:cxn modelId="{8A468FF9-F0AA-4B03-A68E-BB2C82D6FF56}" type="presParOf" srcId="{1CDFAAB7-E837-432E-8C2F-8326F59D909E}" destId="{BC75B7B4-25FC-4F2F-89E2-FAC440DD2A5F}" srcOrd="2" destOrd="0" presId="urn:microsoft.com/office/officeart/2008/layout/HalfCircleOrganizationChart"/>
    <dgm:cxn modelId="{8223A811-F2AC-43B4-B8A4-149FD093D561}" type="presParOf" srcId="{1CDFAAB7-E837-432E-8C2F-8326F59D909E}" destId="{7F0A9335-33CA-4CBA-987D-AF7582199606}" srcOrd="3" destOrd="0" presId="urn:microsoft.com/office/officeart/2008/layout/HalfCircleOrganizationChart"/>
    <dgm:cxn modelId="{BB594753-C23B-4D9E-B4E4-6D9A1A3A783D}" type="presParOf" srcId="{7F0A9335-33CA-4CBA-987D-AF7582199606}" destId="{C9C51CE3-E323-40EC-970F-22690E331A22}" srcOrd="0" destOrd="0" presId="urn:microsoft.com/office/officeart/2008/layout/HalfCircleOrganizationChart"/>
    <dgm:cxn modelId="{F1C03BE4-B552-4847-B4F7-C2D7EE3D7B78}" type="presParOf" srcId="{C9C51CE3-E323-40EC-970F-22690E331A22}" destId="{A4CE2098-4CCD-4AB4-B3BB-B8DB1094E102}" srcOrd="0" destOrd="0" presId="urn:microsoft.com/office/officeart/2008/layout/HalfCircleOrganizationChart"/>
    <dgm:cxn modelId="{DE2161D6-F1AE-4C1E-9C31-7322186C2954}" type="presParOf" srcId="{C9C51CE3-E323-40EC-970F-22690E331A22}" destId="{78DA4EA3-5806-4549-ADF3-8B99CBFA3874}" srcOrd="1" destOrd="0" presId="urn:microsoft.com/office/officeart/2008/layout/HalfCircleOrganizationChart"/>
    <dgm:cxn modelId="{944EC957-37A0-4B61-ACFD-EFD8B1BEC451}" type="presParOf" srcId="{C9C51CE3-E323-40EC-970F-22690E331A22}" destId="{77A2BB61-ADDD-4EDC-BA05-5F1457D7C75D}" srcOrd="2" destOrd="0" presId="urn:microsoft.com/office/officeart/2008/layout/HalfCircleOrganizationChart"/>
    <dgm:cxn modelId="{7A0A620E-5F56-4E02-B20F-6C4D0EDBFE85}" type="presParOf" srcId="{C9C51CE3-E323-40EC-970F-22690E331A22}" destId="{3BDE12CE-ED2F-434B-B10E-BF237062BF6D}" srcOrd="3" destOrd="0" presId="urn:microsoft.com/office/officeart/2008/layout/HalfCircleOrganizationChart"/>
    <dgm:cxn modelId="{6407E836-CEC1-459E-AB68-C90ACDA3DB04}" type="presParOf" srcId="{7F0A9335-33CA-4CBA-987D-AF7582199606}" destId="{F41DDBBD-AB42-4E26-8BF6-5BFA9EC3CF90}" srcOrd="1" destOrd="0" presId="urn:microsoft.com/office/officeart/2008/layout/HalfCircleOrganizationChart"/>
    <dgm:cxn modelId="{10FF3470-B31F-4663-A2F9-1E932466AC1B}" type="presParOf" srcId="{7F0A9335-33CA-4CBA-987D-AF7582199606}" destId="{B29D7829-BFBD-4FF0-B876-B26F46BC8F90}" srcOrd="2" destOrd="0" presId="urn:microsoft.com/office/officeart/2008/layout/HalfCircleOrganizationChart"/>
    <dgm:cxn modelId="{08111B8F-E91B-4909-888F-D12A56A8EDFC}" type="presParOf" srcId="{393051C7-9B96-4520-9EAF-369B209E69AB}" destId="{7B320D47-C320-415E-92F0-EBB5729BBF5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5F8FAC-C047-4511-B370-FA55BC5DC63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8FC215-EFD8-4EBC-837E-59746186B117}">
      <dgm:prSet phldrT="[Text]"/>
      <dgm:spPr/>
      <dgm:t>
        <a:bodyPr/>
        <a:lstStyle/>
        <a:p>
          <a:r>
            <a:rPr lang="tr-TR" dirty="0" smtClean="0"/>
            <a:t>Malzeme Üretimi</a:t>
          </a:r>
          <a:endParaRPr lang="en-US" dirty="0"/>
        </a:p>
      </dgm:t>
    </dgm:pt>
    <dgm:pt modelId="{5FE224F4-4D90-4495-B8F6-BF698CD7F9DE}" type="parTrans" cxnId="{667B44C5-0ED2-44B0-9DD1-292D8E5DC52C}">
      <dgm:prSet/>
      <dgm:spPr/>
      <dgm:t>
        <a:bodyPr/>
        <a:lstStyle/>
        <a:p>
          <a:endParaRPr lang="en-US"/>
        </a:p>
      </dgm:t>
    </dgm:pt>
    <dgm:pt modelId="{8D18F908-2041-47F0-A10E-8ADAE3AD5D68}" type="sibTrans" cxnId="{667B44C5-0ED2-44B0-9DD1-292D8E5DC52C}">
      <dgm:prSet/>
      <dgm:spPr/>
      <dgm:t>
        <a:bodyPr/>
        <a:lstStyle/>
        <a:p>
          <a:endParaRPr lang="en-US"/>
        </a:p>
      </dgm:t>
    </dgm:pt>
    <dgm:pt modelId="{9C13F89A-49CE-4ADD-A3CF-7C1880700C7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Malzeme Karakterizasyonu</a:t>
          </a:r>
          <a:endParaRPr lang="en-US" dirty="0"/>
        </a:p>
      </dgm:t>
    </dgm:pt>
    <dgm:pt modelId="{C0462B4F-A53A-45CA-B604-966AC88E8A54}" type="parTrans" cxnId="{51370B58-6C2D-4F88-9B80-4E64B80173AD}">
      <dgm:prSet/>
      <dgm:spPr/>
      <dgm:t>
        <a:bodyPr/>
        <a:lstStyle/>
        <a:p>
          <a:endParaRPr lang="en-US"/>
        </a:p>
      </dgm:t>
    </dgm:pt>
    <dgm:pt modelId="{4965542E-280C-4110-891A-F1E77B66B756}" type="sibTrans" cxnId="{51370B58-6C2D-4F88-9B80-4E64B80173AD}">
      <dgm:prSet/>
      <dgm:spPr/>
      <dgm:t>
        <a:bodyPr/>
        <a:lstStyle/>
        <a:p>
          <a:endParaRPr lang="en-US"/>
        </a:p>
      </dgm:t>
    </dgm:pt>
    <dgm:pt modelId="{20197158-69C6-43B4-8709-59B01C8EFC74}">
      <dgm:prSet phldrT="[Text]"/>
      <dgm:spPr/>
      <dgm:t>
        <a:bodyPr/>
        <a:lstStyle/>
        <a:p>
          <a:r>
            <a:rPr lang="tr-TR" dirty="0" smtClean="0"/>
            <a:t>Malzeme Mekanik Muayenesi</a:t>
          </a:r>
          <a:endParaRPr lang="en-US" dirty="0"/>
        </a:p>
      </dgm:t>
    </dgm:pt>
    <dgm:pt modelId="{CF5D0B0D-4D45-4ACF-9E57-F8AC3CB63C83}" type="parTrans" cxnId="{94C69A73-EDB5-469F-B9AF-445FB9F7818C}">
      <dgm:prSet/>
      <dgm:spPr/>
      <dgm:t>
        <a:bodyPr/>
        <a:lstStyle/>
        <a:p>
          <a:endParaRPr lang="en-US"/>
        </a:p>
      </dgm:t>
    </dgm:pt>
    <dgm:pt modelId="{4ABB0699-F405-4557-98EF-F72BA7A63660}" type="sibTrans" cxnId="{94C69A73-EDB5-469F-B9AF-445FB9F7818C}">
      <dgm:prSet/>
      <dgm:spPr/>
      <dgm:t>
        <a:bodyPr/>
        <a:lstStyle/>
        <a:p>
          <a:endParaRPr lang="en-US"/>
        </a:p>
      </dgm:t>
    </dgm:pt>
    <dgm:pt modelId="{FDACFA9B-7750-4996-8D71-3A132A455323}">
      <dgm:prSet phldrT="[Text]"/>
      <dgm:spPr/>
      <dgm:t>
        <a:bodyPr/>
        <a:lstStyle/>
        <a:p>
          <a:r>
            <a:rPr lang="tr-TR" dirty="0" smtClean="0"/>
            <a:t>Malzeme Bilimi</a:t>
          </a:r>
          <a:endParaRPr lang="en-US" dirty="0"/>
        </a:p>
      </dgm:t>
    </dgm:pt>
    <dgm:pt modelId="{3C766E68-5852-4CA8-AB99-6EC60E1BCB15}" type="sibTrans" cxnId="{24C2AAA3-FBD3-4704-9FDC-E8CEEF02FABD}">
      <dgm:prSet/>
      <dgm:spPr/>
      <dgm:t>
        <a:bodyPr/>
        <a:lstStyle/>
        <a:p>
          <a:endParaRPr lang="en-US"/>
        </a:p>
      </dgm:t>
    </dgm:pt>
    <dgm:pt modelId="{D955B013-0038-4736-B3FA-D1DE0070F784}" type="parTrans" cxnId="{24C2AAA3-FBD3-4704-9FDC-E8CEEF02FABD}">
      <dgm:prSet/>
      <dgm:spPr/>
      <dgm:t>
        <a:bodyPr/>
        <a:lstStyle/>
        <a:p>
          <a:endParaRPr lang="en-US"/>
        </a:p>
      </dgm:t>
    </dgm:pt>
    <dgm:pt modelId="{D3F53F70-6CA4-4262-AC84-A44789F670B5}" type="pres">
      <dgm:prSet presAssocID="{945F8FAC-C047-4511-B370-FA55BC5DC6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41821-8557-4F00-AF74-F8FD44F3EA6C}" type="pres">
      <dgm:prSet presAssocID="{FDACFA9B-7750-4996-8D71-3A132A455323}" presName="root1" presStyleCnt="0"/>
      <dgm:spPr/>
    </dgm:pt>
    <dgm:pt modelId="{7E970318-8BE3-4F7E-A9DC-713441421E64}" type="pres">
      <dgm:prSet presAssocID="{FDACFA9B-7750-4996-8D71-3A132A45532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7CB5C-DA6B-4DBD-99DE-A1D32D45038B}" type="pres">
      <dgm:prSet presAssocID="{FDACFA9B-7750-4996-8D71-3A132A455323}" presName="level2hierChild" presStyleCnt="0"/>
      <dgm:spPr/>
    </dgm:pt>
    <dgm:pt modelId="{D7AB4D60-13E1-4D11-B6AC-07640F160265}" type="pres">
      <dgm:prSet presAssocID="{5FE224F4-4D90-4495-B8F6-BF698CD7F9D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D74035-F29E-49FA-96BB-1CB9AC940EA0}" type="pres">
      <dgm:prSet presAssocID="{5FE224F4-4D90-4495-B8F6-BF698CD7F9D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1164256-2548-4D66-8D56-77E13F89D5ED}" type="pres">
      <dgm:prSet presAssocID="{178FC215-EFD8-4EBC-837E-59746186B117}" presName="root2" presStyleCnt="0"/>
      <dgm:spPr/>
    </dgm:pt>
    <dgm:pt modelId="{145D08EC-D9AB-4614-A231-6D5320CFCA26}" type="pres">
      <dgm:prSet presAssocID="{178FC215-EFD8-4EBC-837E-59746186B11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64A14-582F-4323-A5BB-8861AFD6C3F6}" type="pres">
      <dgm:prSet presAssocID="{178FC215-EFD8-4EBC-837E-59746186B117}" presName="level3hierChild" presStyleCnt="0"/>
      <dgm:spPr/>
    </dgm:pt>
    <dgm:pt modelId="{1C00C761-464A-4E3F-B5EB-213098D88420}" type="pres">
      <dgm:prSet presAssocID="{C0462B4F-A53A-45CA-B604-966AC88E8A5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24C2789-AB27-46D9-AA72-F8C056030C9A}" type="pres">
      <dgm:prSet presAssocID="{C0462B4F-A53A-45CA-B604-966AC88E8A5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61CCA9-10B6-42A8-AD31-68E0E3289696}" type="pres">
      <dgm:prSet presAssocID="{9C13F89A-49CE-4ADD-A3CF-7C1880700C75}" presName="root2" presStyleCnt="0"/>
      <dgm:spPr/>
    </dgm:pt>
    <dgm:pt modelId="{6F368C75-1EE0-46CD-8EB6-4C5753E2ACA6}" type="pres">
      <dgm:prSet presAssocID="{9C13F89A-49CE-4ADD-A3CF-7C1880700C7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08190-1260-44F3-AFB0-31C8480FC744}" type="pres">
      <dgm:prSet presAssocID="{9C13F89A-49CE-4ADD-A3CF-7C1880700C75}" presName="level3hierChild" presStyleCnt="0"/>
      <dgm:spPr/>
    </dgm:pt>
    <dgm:pt modelId="{3026DD2A-0ED4-4974-A1D5-3D6519384440}" type="pres">
      <dgm:prSet presAssocID="{CF5D0B0D-4D45-4ACF-9E57-F8AC3CB63C8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B1A3235-F05A-48E0-9F1E-4B27B8A13D56}" type="pres">
      <dgm:prSet presAssocID="{CF5D0B0D-4D45-4ACF-9E57-F8AC3CB63C8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7EACCB1-D9BB-4C7A-9E56-9D34F2ABE7CC}" type="pres">
      <dgm:prSet presAssocID="{20197158-69C6-43B4-8709-59B01C8EFC74}" presName="root2" presStyleCnt="0"/>
      <dgm:spPr/>
    </dgm:pt>
    <dgm:pt modelId="{F4283D5D-DC02-4D76-AAF4-38C7DC536896}" type="pres">
      <dgm:prSet presAssocID="{20197158-69C6-43B4-8709-59B01C8EFC7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1C84EC-394B-4AF6-9943-AF76DAD30156}" type="pres">
      <dgm:prSet presAssocID="{20197158-69C6-43B4-8709-59B01C8EFC74}" presName="level3hierChild" presStyleCnt="0"/>
      <dgm:spPr/>
    </dgm:pt>
  </dgm:ptLst>
  <dgm:cxnLst>
    <dgm:cxn modelId="{4C46F112-0FB6-4256-9F32-CE01EB0FAF28}" type="presOf" srcId="{FDACFA9B-7750-4996-8D71-3A132A455323}" destId="{7E970318-8BE3-4F7E-A9DC-713441421E64}" srcOrd="0" destOrd="0" presId="urn:microsoft.com/office/officeart/2008/layout/HorizontalMultiLevelHierarchy"/>
    <dgm:cxn modelId="{5EA6C811-4C82-4778-A002-4E8B7478B3E8}" type="presOf" srcId="{178FC215-EFD8-4EBC-837E-59746186B117}" destId="{145D08EC-D9AB-4614-A231-6D5320CFCA26}" srcOrd="0" destOrd="0" presId="urn:microsoft.com/office/officeart/2008/layout/HorizontalMultiLevelHierarchy"/>
    <dgm:cxn modelId="{479C74A0-ADBB-405C-9313-E59E99CFE0CD}" type="presOf" srcId="{C0462B4F-A53A-45CA-B604-966AC88E8A54}" destId="{B24C2789-AB27-46D9-AA72-F8C056030C9A}" srcOrd="1" destOrd="0" presId="urn:microsoft.com/office/officeart/2008/layout/HorizontalMultiLevelHierarchy"/>
    <dgm:cxn modelId="{667B44C5-0ED2-44B0-9DD1-292D8E5DC52C}" srcId="{FDACFA9B-7750-4996-8D71-3A132A455323}" destId="{178FC215-EFD8-4EBC-837E-59746186B117}" srcOrd="0" destOrd="0" parTransId="{5FE224F4-4D90-4495-B8F6-BF698CD7F9DE}" sibTransId="{8D18F908-2041-47F0-A10E-8ADAE3AD5D68}"/>
    <dgm:cxn modelId="{A8B38F9E-B6DD-41F4-9C95-96E5F76790D0}" type="presOf" srcId="{5FE224F4-4D90-4495-B8F6-BF698CD7F9DE}" destId="{D7AB4D60-13E1-4D11-B6AC-07640F160265}" srcOrd="0" destOrd="0" presId="urn:microsoft.com/office/officeart/2008/layout/HorizontalMultiLevelHierarchy"/>
    <dgm:cxn modelId="{24C2AAA3-FBD3-4704-9FDC-E8CEEF02FABD}" srcId="{945F8FAC-C047-4511-B370-FA55BC5DC635}" destId="{FDACFA9B-7750-4996-8D71-3A132A455323}" srcOrd="0" destOrd="0" parTransId="{D955B013-0038-4736-B3FA-D1DE0070F784}" sibTransId="{3C766E68-5852-4CA8-AB99-6EC60E1BCB15}"/>
    <dgm:cxn modelId="{F351EB38-50A0-4CEC-A7F3-392A681C27E1}" type="presOf" srcId="{C0462B4F-A53A-45CA-B604-966AC88E8A54}" destId="{1C00C761-464A-4E3F-B5EB-213098D88420}" srcOrd="0" destOrd="0" presId="urn:microsoft.com/office/officeart/2008/layout/HorizontalMultiLevelHierarchy"/>
    <dgm:cxn modelId="{01FC3E5E-EBDA-4388-BF2C-AC5542A4C955}" type="presOf" srcId="{945F8FAC-C047-4511-B370-FA55BC5DC635}" destId="{D3F53F70-6CA4-4262-AC84-A44789F670B5}" srcOrd="0" destOrd="0" presId="urn:microsoft.com/office/officeart/2008/layout/HorizontalMultiLevelHierarchy"/>
    <dgm:cxn modelId="{51370B58-6C2D-4F88-9B80-4E64B80173AD}" srcId="{FDACFA9B-7750-4996-8D71-3A132A455323}" destId="{9C13F89A-49CE-4ADD-A3CF-7C1880700C75}" srcOrd="1" destOrd="0" parTransId="{C0462B4F-A53A-45CA-B604-966AC88E8A54}" sibTransId="{4965542E-280C-4110-891A-F1E77B66B756}"/>
    <dgm:cxn modelId="{8CDAEB3C-8B94-4D6B-A9BB-AACA39BD0ABF}" type="presOf" srcId="{CF5D0B0D-4D45-4ACF-9E57-F8AC3CB63C83}" destId="{9B1A3235-F05A-48E0-9F1E-4B27B8A13D56}" srcOrd="1" destOrd="0" presId="urn:microsoft.com/office/officeart/2008/layout/HorizontalMultiLevelHierarchy"/>
    <dgm:cxn modelId="{5A63E50E-1A4C-4306-B63C-05FB64BA2C1C}" type="presOf" srcId="{20197158-69C6-43B4-8709-59B01C8EFC74}" destId="{F4283D5D-DC02-4D76-AAF4-38C7DC536896}" srcOrd="0" destOrd="0" presId="urn:microsoft.com/office/officeart/2008/layout/HorizontalMultiLevelHierarchy"/>
    <dgm:cxn modelId="{6AE02EB1-AF44-472F-873A-DF0E093ECD3F}" type="presOf" srcId="{CF5D0B0D-4D45-4ACF-9E57-F8AC3CB63C83}" destId="{3026DD2A-0ED4-4974-A1D5-3D6519384440}" srcOrd="0" destOrd="0" presId="urn:microsoft.com/office/officeart/2008/layout/HorizontalMultiLevelHierarchy"/>
    <dgm:cxn modelId="{94C69A73-EDB5-469F-B9AF-445FB9F7818C}" srcId="{FDACFA9B-7750-4996-8D71-3A132A455323}" destId="{20197158-69C6-43B4-8709-59B01C8EFC74}" srcOrd="2" destOrd="0" parTransId="{CF5D0B0D-4D45-4ACF-9E57-F8AC3CB63C83}" sibTransId="{4ABB0699-F405-4557-98EF-F72BA7A63660}"/>
    <dgm:cxn modelId="{3B8154F2-507A-4A88-96A6-A44C2F74821B}" type="presOf" srcId="{5FE224F4-4D90-4495-B8F6-BF698CD7F9DE}" destId="{10D74035-F29E-49FA-96BB-1CB9AC940EA0}" srcOrd="1" destOrd="0" presId="urn:microsoft.com/office/officeart/2008/layout/HorizontalMultiLevelHierarchy"/>
    <dgm:cxn modelId="{3FDAFF8A-C2E8-46AA-BA4E-5B7DD79FB07A}" type="presOf" srcId="{9C13F89A-49CE-4ADD-A3CF-7C1880700C75}" destId="{6F368C75-1EE0-46CD-8EB6-4C5753E2ACA6}" srcOrd="0" destOrd="0" presId="urn:microsoft.com/office/officeart/2008/layout/HorizontalMultiLevelHierarchy"/>
    <dgm:cxn modelId="{0DCF5554-5C25-41DE-BAB9-9FBF097CFB41}" type="presParOf" srcId="{D3F53F70-6CA4-4262-AC84-A44789F670B5}" destId="{11A41821-8557-4F00-AF74-F8FD44F3EA6C}" srcOrd="0" destOrd="0" presId="urn:microsoft.com/office/officeart/2008/layout/HorizontalMultiLevelHierarchy"/>
    <dgm:cxn modelId="{42C44525-1EC8-4A36-9C14-B74D635321AF}" type="presParOf" srcId="{11A41821-8557-4F00-AF74-F8FD44F3EA6C}" destId="{7E970318-8BE3-4F7E-A9DC-713441421E64}" srcOrd="0" destOrd="0" presId="urn:microsoft.com/office/officeart/2008/layout/HorizontalMultiLevelHierarchy"/>
    <dgm:cxn modelId="{B9293BB3-3623-405C-990D-5A89E0C0E352}" type="presParOf" srcId="{11A41821-8557-4F00-AF74-F8FD44F3EA6C}" destId="{5177CB5C-DA6B-4DBD-99DE-A1D32D45038B}" srcOrd="1" destOrd="0" presId="urn:microsoft.com/office/officeart/2008/layout/HorizontalMultiLevelHierarchy"/>
    <dgm:cxn modelId="{0A1CCEA3-CE5A-42F8-8F9D-B92F89DD14F8}" type="presParOf" srcId="{5177CB5C-DA6B-4DBD-99DE-A1D32D45038B}" destId="{D7AB4D60-13E1-4D11-B6AC-07640F160265}" srcOrd="0" destOrd="0" presId="urn:microsoft.com/office/officeart/2008/layout/HorizontalMultiLevelHierarchy"/>
    <dgm:cxn modelId="{A58F4D0B-3606-4ACD-86FF-8FDFA8A119AD}" type="presParOf" srcId="{D7AB4D60-13E1-4D11-B6AC-07640F160265}" destId="{10D74035-F29E-49FA-96BB-1CB9AC940EA0}" srcOrd="0" destOrd="0" presId="urn:microsoft.com/office/officeart/2008/layout/HorizontalMultiLevelHierarchy"/>
    <dgm:cxn modelId="{78007ECB-8B95-4991-979C-E3D3D81B3A04}" type="presParOf" srcId="{5177CB5C-DA6B-4DBD-99DE-A1D32D45038B}" destId="{71164256-2548-4D66-8D56-77E13F89D5ED}" srcOrd="1" destOrd="0" presId="urn:microsoft.com/office/officeart/2008/layout/HorizontalMultiLevelHierarchy"/>
    <dgm:cxn modelId="{57F01830-87EF-4EE8-99FB-013E1571DEEF}" type="presParOf" srcId="{71164256-2548-4D66-8D56-77E13F89D5ED}" destId="{145D08EC-D9AB-4614-A231-6D5320CFCA26}" srcOrd="0" destOrd="0" presId="urn:microsoft.com/office/officeart/2008/layout/HorizontalMultiLevelHierarchy"/>
    <dgm:cxn modelId="{2D7E5629-E775-4DC7-8862-E6E7EAFE07B3}" type="presParOf" srcId="{71164256-2548-4D66-8D56-77E13F89D5ED}" destId="{44C64A14-582F-4323-A5BB-8861AFD6C3F6}" srcOrd="1" destOrd="0" presId="urn:microsoft.com/office/officeart/2008/layout/HorizontalMultiLevelHierarchy"/>
    <dgm:cxn modelId="{D67AB69D-6949-48D5-B79C-AC60D88CEB73}" type="presParOf" srcId="{5177CB5C-DA6B-4DBD-99DE-A1D32D45038B}" destId="{1C00C761-464A-4E3F-B5EB-213098D88420}" srcOrd="2" destOrd="0" presId="urn:microsoft.com/office/officeart/2008/layout/HorizontalMultiLevelHierarchy"/>
    <dgm:cxn modelId="{2DC54123-75A4-48A9-9C9B-2C476D68E1E0}" type="presParOf" srcId="{1C00C761-464A-4E3F-B5EB-213098D88420}" destId="{B24C2789-AB27-46D9-AA72-F8C056030C9A}" srcOrd="0" destOrd="0" presId="urn:microsoft.com/office/officeart/2008/layout/HorizontalMultiLevelHierarchy"/>
    <dgm:cxn modelId="{ED899CDF-46D8-48EB-8192-12DB25ACFCC5}" type="presParOf" srcId="{5177CB5C-DA6B-4DBD-99DE-A1D32D45038B}" destId="{F961CCA9-10B6-42A8-AD31-68E0E3289696}" srcOrd="3" destOrd="0" presId="urn:microsoft.com/office/officeart/2008/layout/HorizontalMultiLevelHierarchy"/>
    <dgm:cxn modelId="{E8E09AF1-EA60-4F5C-943C-A05F1ED7A38C}" type="presParOf" srcId="{F961CCA9-10B6-42A8-AD31-68E0E3289696}" destId="{6F368C75-1EE0-46CD-8EB6-4C5753E2ACA6}" srcOrd="0" destOrd="0" presId="urn:microsoft.com/office/officeart/2008/layout/HorizontalMultiLevelHierarchy"/>
    <dgm:cxn modelId="{58B4BEF0-52DB-4876-8FE3-36B6C202FE53}" type="presParOf" srcId="{F961CCA9-10B6-42A8-AD31-68E0E3289696}" destId="{2F108190-1260-44F3-AFB0-31C8480FC744}" srcOrd="1" destOrd="0" presId="urn:microsoft.com/office/officeart/2008/layout/HorizontalMultiLevelHierarchy"/>
    <dgm:cxn modelId="{005259C0-6A79-40F2-9E4B-B377969B46C2}" type="presParOf" srcId="{5177CB5C-DA6B-4DBD-99DE-A1D32D45038B}" destId="{3026DD2A-0ED4-4974-A1D5-3D6519384440}" srcOrd="4" destOrd="0" presId="urn:microsoft.com/office/officeart/2008/layout/HorizontalMultiLevelHierarchy"/>
    <dgm:cxn modelId="{8766E6D1-4752-4D22-A537-E70329917BC6}" type="presParOf" srcId="{3026DD2A-0ED4-4974-A1D5-3D6519384440}" destId="{9B1A3235-F05A-48E0-9F1E-4B27B8A13D56}" srcOrd="0" destOrd="0" presId="urn:microsoft.com/office/officeart/2008/layout/HorizontalMultiLevelHierarchy"/>
    <dgm:cxn modelId="{06906E0F-A6C3-4085-92FF-2778D4CD79B6}" type="presParOf" srcId="{5177CB5C-DA6B-4DBD-99DE-A1D32D45038B}" destId="{27EACCB1-D9BB-4C7A-9E56-9D34F2ABE7CC}" srcOrd="5" destOrd="0" presId="urn:microsoft.com/office/officeart/2008/layout/HorizontalMultiLevelHierarchy"/>
    <dgm:cxn modelId="{1BDF92B9-4A94-4471-B815-836D6D629300}" type="presParOf" srcId="{27EACCB1-D9BB-4C7A-9E56-9D34F2ABE7CC}" destId="{F4283D5D-DC02-4D76-AAF4-38C7DC536896}" srcOrd="0" destOrd="0" presId="urn:microsoft.com/office/officeart/2008/layout/HorizontalMultiLevelHierarchy"/>
    <dgm:cxn modelId="{830408D8-2506-4409-A13F-B7A193A4F90B}" type="presParOf" srcId="{27EACCB1-D9BB-4C7A-9E56-9D34F2ABE7CC}" destId="{321C84EC-394B-4AF6-9943-AF76DAD301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5F8FAC-C047-4511-B370-FA55BC5DC63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8FC215-EFD8-4EBC-837E-59746186B117}">
      <dgm:prSet phldrT="[Text]"/>
      <dgm:spPr/>
      <dgm:t>
        <a:bodyPr/>
        <a:lstStyle/>
        <a:p>
          <a:r>
            <a:rPr lang="tr-TR" dirty="0" smtClean="0"/>
            <a:t>Malzeme Üretimi</a:t>
          </a:r>
          <a:endParaRPr lang="en-US" dirty="0"/>
        </a:p>
      </dgm:t>
    </dgm:pt>
    <dgm:pt modelId="{5FE224F4-4D90-4495-B8F6-BF698CD7F9DE}" type="parTrans" cxnId="{667B44C5-0ED2-44B0-9DD1-292D8E5DC52C}">
      <dgm:prSet/>
      <dgm:spPr/>
      <dgm:t>
        <a:bodyPr/>
        <a:lstStyle/>
        <a:p>
          <a:endParaRPr lang="en-US"/>
        </a:p>
      </dgm:t>
    </dgm:pt>
    <dgm:pt modelId="{8D18F908-2041-47F0-A10E-8ADAE3AD5D68}" type="sibTrans" cxnId="{667B44C5-0ED2-44B0-9DD1-292D8E5DC52C}">
      <dgm:prSet/>
      <dgm:spPr/>
      <dgm:t>
        <a:bodyPr/>
        <a:lstStyle/>
        <a:p>
          <a:endParaRPr lang="en-US"/>
        </a:p>
      </dgm:t>
    </dgm:pt>
    <dgm:pt modelId="{9C13F89A-49CE-4ADD-A3CF-7C1880700C75}">
      <dgm:prSet phldrT="[Text]"/>
      <dgm:spPr/>
      <dgm:t>
        <a:bodyPr/>
        <a:lstStyle/>
        <a:p>
          <a:r>
            <a:rPr lang="tr-TR" dirty="0" smtClean="0"/>
            <a:t>Malzeme Karakterizasyonu</a:t>
          </a:r>
          <a:endParaRPr lang="en-US" dirty="0"/>
        </a:p>
      </dgm:t>
    </dgm:pt>
    <dgm:pt modelId="{C0462B4F-A53A-45CA-B604-966AC88E8A54}" type="parTrans" cxnId="{51370B58-6C2D-4F88-9B80-4E64B80173AD}">
      <dgm:prSet/>
      <dgm:spPr/>
      <dgm:t>
        <a:bodyPr/>
        <a:lstStyle/>
        <a:p>
          <a:endParaRPr lang="en-US"/>
        </a:p>
      </dgm:t>
    </dgm:pt>
    <dgm:pt modelId="{4965542E-280C-4110-891A-F1E77B66B756}" type="sibTrans" cxnId="{51370B58-6C2D-4F88-9B80-4E64B80173AD}">
      <dgm:prSet/>
      <dgm:spPr/>
      <dgm:t>
        <a:bodyPr/>
        <a:lstStyle/>
        <a:p>
          <a:endParaRPr lang="en-US"/>
        </a:p>
      </dgm:t>
    </dgm:pt>
    <dgm:pt modelId="{20197158-69C6-43B4-8709-59B01C8EFC74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Malzeme Mekanik Muayenesi</a:t>
          </a:r>
          <a:endParaRPr lang="en-US" dirty="0"/>
        </a:p>
      </dgm:t>
    </dgm:pt>
    <dgm:pt modelId="{CF5D0B0D-4D45-4ACF-9E57-F8AC3CB63C83}" type="parTrans" cxnId="{94C69A73-EDB5-469F-B9AF-445FB9F7818C}">
      <dgm:prSet/>
      <dgm:spPr/>
      <dgm:t>
        <a:bodyPr/>
        <a:lstStyle/>
        <a:p>
          <a:endParaRPr lang="en-US"/>
        </a:p>
      </dgm:t>
    </dgm:pt>
    <dgm:pt modelId="{4ABB0699-F405-4557-98EF-F72BA7A63660}" type="sibTrans" cxnId="{94C69A73-EDB5-469F-B9AF-445FB9F7818C}">
      <dgm:prSet/>
      <dgm:spPr/>
      <dgm:t>
        <a:bodyPr/>
        <a:lstStyle/>
        <a:p>
          <a:endParaRPr lang="en-US"/>
        </a:p>
      </dgm:t>
    </dgm:pt>
    <dgm:pt modelId="{FDACFA9B-7750-4996-8D71-3A132A455323}">
      <dgm:prSet phldrT="[Text]"/>
      <dgm:spPr/>
      <dgm:t>
        <a:bodyPr/>
        <a:lstStyle/>
        <a:p>
          <a:r>
            <a:rPr lang="tr-TR" dirty="0" smtClean="0"/>
            <a:t>Malzeme Bilimi</a:t>
          </a:r>
          <a:endParaRPr lang="en-US" dirty="0"/>
        </a:p>
      </dgm:t>
    </dgm:pt>
    <dgm:pt modelId="{3C766E68-5852-4CA8-AB99-6EC60E1BCB15}" type="sibTrans" cxnId="{24C2AAA3-FBD3-4704-9FDC-E8CEEF02FABD}">
      <dgm:prSet/>
      <dgm:spPr/>
      <dgm:t>
        <a:bodyPr/>
        <a:lstStyle/>
        <a:p>
          <a:endParaRPr lang="en-US"/>
        </a:p>
      </dgm:t>
    </dgm:pt>
    <dgm:pt modelId="{D955B013-0038-4736-B3FA-D1DE0070F784}" type="parTrans" cxnId="{24C2AAA3-FBD3-4704-9FDC-E8CEEF02FABD}">
      <dgm:prSet/>
      <dgm:spPr/>
      <dgm:t>
        <a:bodyPr/>
        <a:lstStyle/>
        <a:p>
          <a:endParaRPr lang="en-US"/>
        </a:p>
      </dgm:t>
    </dgm:pt>
    <dgm:pt modelId="{D3F53F70-6CA4-4262-AC84-A44789F670B5}" type="pres">
      <dgm:prSet presAssocID="{945F8FAC-C047-4511-B370-FA55BC5DC6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41821-8557-4F00-AF74-F8FD44F3EA6C}" type="pres">
      <dgm:prSet presAssocID="{FDACFA9B-7750-4996-8D71-3A132A455323}" presName="root1" presStyleCnt="0"/>
      <dgm:spPr/>
    </dgm:pt>
    <dgm:pt modelId="{7E970318-8BE3-4F7E-A9DC-713441421E64}" type="pres">
      <dgm:prSet presAssocID="{FDACFA9B-7750-4996-8D71-3A132A45532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7CB5C-DA6B-4DBD-99DE-A1D32D45038B}" type="pres">
      <dgm:prSet presAssocID="{FDACFA9B-7750-4996-8D71-3A132A455323}" presName="level2hierChild" presStyleCnt="0"/>
      <dgm:spPr/>
    </dgm:pt>
    <dgm:pt modelId="{D7AB4D60-13E1-4D11-B6AC-07640F160265}" type="pres">
      <dgm:prSet presAssocID="{5FE224F4-4D90-4495-B8F6-BF698CD7F9D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D74035-F29E-49FA-96BB-1CB9AC940EA0}" type="pres">
      <dgm:prSet presAssocID="{5FE224F4-4D90-4495-B8F6-BF698CD7F9D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1164256-2548-4D66-8D56-77E13F89D5ED}" type="pres">
      <dgm:prSet presAssocID="{178FC215-EFD8-4EBC-837E-59746186B117}" presName="root2" presStyleCnt="0"/>
      <dgm:spPr/>
    </dgm:pt>
    <dgm:pt modelId="{145D08EC-D9AB-4614-A231-6D5320CFCA26}" type="pres">
      <dgm:prSet presAssocID="{178FC215-EFD8-4EBC-837E-59746186B11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64A14-582F-4323-A5BB-8861AFD6C3F6}" type="pres">
      <dgm:prSet presAssocID="{178FC215-EFD8-4EBC-837E-59746186B117}" presName="level3hierChild" presStyleCnt="0"/>
      <dgm:spPr/>
    </dgm:pt>
    <dgm:pt modelId="{1C00C761-464A-4E3F-B5EB-213098D88420}" type="pres">
      <dgm:prSet presAssocID="{C0462B4F-A53A-45CA-B604-966AC88E8A5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24C2789-AB27-46D9-AA72-F8C056030C9A}" type="pres">
      <dgm:prSet presAssocID="{C0462B4F-A53A-45CA-B604-966AC88E8A5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61CCA9-10B6-42A8-AD31-68E0E3289696}" type="pres">
      <dgm:prSet presAssocID="{9C13F89A-49CE-4ADD-A3CF-7C1880700C75}" presName="root2" presStyleCnt="0"/>
      <dgm:spPr/>
    </dgm:pt>
    <dgm:pt modelId="{6F368C75-1EE0-46CD-8EB6-4C5753E2ACA6}" type="pres">
      <dgm:prSet presAssocID="{9C13F89A-49CE-4ADD-A3CF-7C1880700C7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08190-1260-44F3-AFB0-31C8480FC744}" type="pres">
      <dgm:prSet presAssocID="{9C13F89A-49CE-4ADD-A3CF-7C1880700C75}" presName="level3hierChild" presStyleCnt="0"/>
      <dgm:spPr/>
    </dgm:pt>
    <dgm:pt modelId="{3026DD2A-0ED4-4974-A1D5-3D6519384440}" type="pres">
      <dgm:prSet presAssocID="{CF5D0B0D-4D45-4ACF-9E57-F8AC3CB63C8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B1A3235-F05A-48E0-9F1E-4B27B8A13D56}" type="pres">
      <dgm:prSet presAssocID="{CF5D0B0D-4D45-4ACF-9E57-F8AC3CB63C8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7EACCB1-D9BB-4C7A-9E56-9D34F2ABE7CC}" type="pres">
      <dgm:prSet presAssocID="{20197158-69C6-43B4-8709-59B01C8EFC74}" presName="root2" presStyleCnt="0"/>
      <dgm:spPr/>
    </dgm:pt>
    <dgm:pt modelId="{F4283D5D-DC02-4D76-AAF4-38C7DC536896}" type="pres">
      <dgm:prSet presAssocID="{20197158-69C6-43B4-8709-59B01C8EFC7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1C84EC-394B-4AF6-9943-AF76DAD30156}" type="pres">
      <dgm:prSet presAssocID="{20197158-69C6-43B4-8709-59B01C8EFC74}" presName="level3hierChild" presStyleCnt="0"/>
      <dgm:spPr/>
    </dgm:pt>
  </dgm:ptLst>
  <dgm:cxnLst>
    <dgm:cxn modelId="{4C46F112-0FB6-4256-9F32-CE01EB0FAF28}" type="presOf" srcId="{FDACFA9B-7750-4996-8D71-3A132A455323}" destId="{7E970318-8BE3-4F7E-A9DC-713441421E64}" srcOrd="0" destOrd="0" presId="urn:microsoft.com/office/officeart/2008/layout/HorizontalMultiLevelHierarchy"/>
    <dgm:cxn modelId="{5EA6C811-4C82-4778-A002-4E8B7478B3E8}" type="presOf" srcId="{178FC215-EFD8-4EBC-837E-59746186B117}" destId="{145D08EC-D9AB-4614-A231-6D5320CFCA26}" srcOrd="0" destOrd="0" presId="urn:microsoft.com/office/officeart/2008/layout/HorizontalMultiLevelHierarchy"/>
    <dgm:cxn modelId="{479C74A0-ADBB-405C-9313-E59E99CFE0CD}" type="presOf" srcId="{C0462B4F-A53A-45CA-B604-966AC88E8A54}" destId="{B24C2789-AB27-46D9-AA72-F8C056030C9A}" srcOrd="1" destOrd="0" presId="urn:microsoft.com/office/officeart/2008/layout/HorizontalMultiLevelHierarchy"/>
    <dgm:cxn modelId="{667B44C5-0ED2-44B0-9DD1-292D8E5DC52C}" srcId="{FDACFA9B-7750-4996-8D71-3A132A455323}" destId="{178FC215-EFD8-4EBC-837E-59746186B117}" srcOrd="0" destOrd="0" parTransId="{5FE224F4-4D90-4495-B8F6-BF698CD7F9DE}" sibTransId="{8D18F908-2041-47F0-A10E-8ADAE3AD5D68}"/>
    <dgm:cxn modelId="{A8B38F9E-B6DD-41F4-9C95-96E5F76790D0}" type="presOf" srcId="{5FE224F4-4D90-4495-B8F6-BF698CD7F9DE}" destId="{D7AB4D60-13E1-4D11-B6AC-07640F160265}" srcOrd="0" destOrd="0" presId="urn:microsoft.com/office/officeart/2008/layout/HorizontalMultiLevelHierarchy"/>
    <dgm:cxn modelId="{24C2AAA3-FBD3-4704-9FDC-E8CEEF02FABD}" srcId="{945F8FAC-C047-4511-B370-FA55BC5DC635}" destId="{FDACFA9B-7750-4996-8D71-3A132A455323}" srcOrd="0" destOrd="0" parTransId="{D955B013-0038-4736-B3FA-D1DE0070F784}" sibTransId="{3C766E68-5852-4CA8-AB99-6EC60E1BCB15}"/>
    <dgm:cxn modelId="{F351EB38-50A0-4CEC-A7F3-392A681C27E1}" type="presOf" srcId="{C0462B4F-A53A-45CA-B604-966AC88E8A54}" destId="{1C00C761-464A-4E3F-B5EB-213098D88420}" srcOrd="0" destOrd="0" presId="urn:microsoft.com/office/officeart/2008/layout/HorizontalMultiLevelHierarchy"/>
    <dgm:cxn modelId="{01FC3E5E-EBDA-4388-BF2C-AC5542A4C955}" type="presOf" srcId="{945F8FAC-C047-4511-B370-FA55BC5DC635}" destId="{D3F53F70-6CA4-4262-AC84-A44789F670B5}" srcOrd="0" destOrd="0" presId="urn:microsoft.com/office/officeart/2008/layout/HorizontalMultiLevelHierarchy"/>
    <dgm:cxn modelId="{51370B58-6C2D-4F88-9B80-4E64B80173AD}" srcId="{FDACFA9B-7750-4996-8D71-3A132A455323}" destId="{9C13F89A-49CE-4ADD-A3CF-7C1880700C75}" srcOrd="1" destOrd="0" parTransId="{C0462B4F-A53A-45CA-B604-966AC88E8A54}" sibTransId="{4965542E-280C-4110-891A-F1E77B66B756}"/>
    <dgm:cxn modelId="{8CDAEB3C-8B94-4D6B-A9BB-AACA39BD0ABF}" type="presOf" srcId="{CF5D0B0D-4D45-4ACF-9E57-F8AC3CB63C83}" destId="{9B1A3235-F05A-48E0-9F1E-4B27B8A13D56}" srcOrd="1" destOrd="0" presId="urn:microsoft.com/office/officeart/2008/layout/HorizontalMultiLevelHierarchy"/>
    <dgm:cxn modelId="{5A63E50E-1A4C-4306-B63C-05FB64BA2C1C}" type="presOf" srcId="{20197158-69C6-43B4-8709-59B01C8EFC74}" destId="{F4283D5D-DC02-4D76-AAF4-38C7DC536896}" srcOrd="0" destOrd="0" presId="urn:microsoft.com/office/officeart/2008/layout/HorizontalMultiLevelHierarchy"/>
    <dgm:cxn modelId="{6AE02EB1-AF44-472F-873A-DF0E093ECD3F}" type="presOf" srcId="{CF5D0B0D-4D45-4ACF-9E57-F8AC3CB63C83}" destId="{3026DD2A-0ED4-4974-A1D5-3D6519384440}" srcOrd="0" destOrd="0" presId="urn:microsoft.com/office/officeart/2008/layout/HorizontalMultiLevelHierarchy"/>
    <dgm:cxn modelId="{94C69A73-EDB5-469F-B9AF-445FB9F7818C}" srcId="{FDACFA9B-7750-4996-8D71-3A132A455323}" destId="{20197158-69C6-43B4-8709-59B01C8EFC74}" srcOrd="2" destOrd="0" parTransId="{CF5D0B0D-4D45-4ACF-9E57-F8AC3CB63C83}" sibTransId="{4ABB0699-F405-4557-98EF-F72BA7A63660}"/>
    <dgm:cxn modelId="{3B8154F2-507A-4A88-96A6-A44C2F74821B}" type="presOf" srcId="{5FE224F4-4D90-4495-B8F6-BF698CD7F9DE}" destId="{10D74035-F29E-49FA-96BB-1CB9AC940EA0}" srcOrd="1" destOrd="0" presId="urn:microsoft.com/office/officeart/2008/layout/HorizontalMultiLevelHierarchy"/>
    <dgm:cxn modelId="{3FDAFF8A-C2E8-46AA-BA4E-5B7DD79FB07A}" type="presOf" srcId="{9C13F89A-49CE-4ADD-A3CF-7C1880700C75}" destId="{6F368C75-1EE0-46CD-8EB6-4C5753E2ACA6}" srcOrd="0" destOrd="0" presId="urn:microsoft.com/office/officeart/2008/layout/HorizontalMultiLevelHierarchy"/>
    <dgm:cxn modelId="{0DCF5554-5C25-41DE-BAB9-9FBF097CFB41}" type="presParOf" srcId="{D3F53F70-6CA4-4262-AC84-A44789F670B5}" destId="{11A41821-8557-4F00-AF74-F8FD44F3EA6C}" srcOrd="0" destOrd="0" presId="urn:microsoft.com/office/officeart/2008/layout/HorizontalMultiLevelHierarchy"/>
    <dgm:cxn modelId="{42C44525-1EC8-4A36-9C14-B74D635321AF}" type="presParOf" srcId="{11A41821-8557-4F00-AF74-F8FD44F3EA6C}" destId="{7E970318-8BE3-4F7E-A9DC-713441421E64}" srcOrd="0" destOrd="0" presId="urn:microsoft.com/office/officeart/2008/layout/HorizontalMultiLevelHierarchy"/>
    <dgm:cxn modelId="{B9293BB3-3623-405C-990D-5A89E0C0E352}" type="presParOf" srcId="{11A41821-8557-4F00-AF74-F8FD44F3EA6C}" destId="{5177CB5C-DA6B-4DBD-99DE-A1D32D45038B}" srcOrd="1" destOrd="0" presId="urn:microsoft.com/office/officeart/2008/layout/HorizontalMultiLevelHierarchy"/>
    <dgm:cxn modelId="{0A1CCEA3-CE5A-42F8-8F9D-B92F89DD14F8}" type="presParOf" srcId="{5177CB5C-DA6B-4DBD-99DE-A1D32D45038B}" destId="{D7AB4D60-13E1-4D11-B6AC-07640F160265}" srcOrd="0" destOrd="0" presId="urn:microsoft.com/office/officeart/2008/layout/HorizontalMultiLevelHierarchy"/>
    <dgm:cxn modelId="{A58F4D0B-3606-4ACD-86FF-8FDFA8A119AD}" type="presParOf" srcId="{D7AB4D60-13E1-4D11-B6AC-07640F160265}" destId="{10D74035-F29E-49FA-96BB-1CB9AC940EA0}" srcOrd="0" destOrd="0" presId="urn:microsoft.com/office/officeart/2008/layout/HorizontalMultiLevelHierarchy"/>
    <dgm:cxn modelId="{78007ECB-8B95-4991-979C-E3D3D81B3A04}" type="presParOf" srcId="{5177CB5C-DA6B-4DBD-99DE-A1D32D45038B}" destId="{71164256-2548-4D66-8D56-77E13F89D5ED}" srcOrd="1" destOrd="0" presId="urn:microsoft.com/office/officeart/2008/layout/HorizontalMultiLevelHierarchy"/>
    <dgm:cxn modelId="{57F01830-87EF-4EE8-99FB-013E1571DEEF}" type="presParOf" srcId="{71164256-2548-4D66-8D56-77E13F89D5ED}" destId="{145D08EC-D9AB-4614-A231-6D5320CFCA26}" srcOrd="0" destOrd="0" presId="urn:microsoft.com/office/officeart/2008/layout/HorizontalMultiLevelHierarchy"/>
    <dgm:cxn modelId="{2D7E5629-E775-4DC7-8862-E6E7EAFE07B3}" type="presParOf" srcId="{71164256-2548-4D66-8D56-77E13F89D5ED}" destId="{44C64A14-582F-4323-A5BB-8861AFD6C3F6}" srcOrd="1" destOrd="0" presId="urn:microsoft.com/office/officeart/2008/layout/HorizontalMultiLevelHierarchy"/>
    <dgm:cxn modelId="{D67AB69D-6949-48D5-B79C-AC60D88CEB73}" type="presParOf" srcId="{5177CB5C-DA6B-4DBD-99DE-A1D32D45038B}" destId="{1C00C761-464A-4E3F-B5EB-213098D88420}" srcOrd="2" destOrd="0" presId="urn:microsoft.com/office/officeart/2008/layout/HorizontalMultiLevelHierarchy"/>
    <dgm:cxn modelId="{2DC54123-75A4-48A9-9C9B-2C476D68E1E0}" type="presParOf" srcId="{1C00C761-464A-4E3F-B5EB-213098D88420}" destId="{B24C2789-AB27-46D9-AA72-F8C056030C9A}" srcOrd="0" destOrd="0" presId="urn:microsoft.com/office/officeart/2008/layout/HorizontalMultiLevelHierarchy"/>
    <dgm:cxn modelId="{ED899CDF-46D8-48EB-8192-12DB25ACFCC5}" type="presParOf" srcId="{5177CB5C-DA6B-4DBD-99DE-A1D32D45038B}" destId="{F961CCA9-10B6-42A8-AD31-68E0E3289696}" srcOrd="3" destOrd="0" presId="urn:microsoft.com/office/officeart/2008/layout/HorizontalMultiLevelHierarchy"/>
    <dgm:cxn modelId="{E8E09AF1-EA60-4F5C-943C-A05F1ED7A38C}" type="presParOf" srcId="{F961CCA9-10B6-42A8-AD31-68E0E3289696}" destId="{6F368C75-1EE0-46CD-8EB6-4C5753E2ACA6}" srcOrd="0" destOrd="0" presId="urn:microsoft.com/office/officeart/2008/layout/HorizontalMultiLevelHierarchy"/>
    <dgm:cxn modelId="{58B4BEF0-52DB-4876-8FE3-36B6C202FE53}" type="presParOf" srcId="{F961CCA9-10B6-42A8-AD31-68E0E3289696}" destId="{2F108190-1260-44F3-AFB0-31C8480FC744}" srcOrd="1" destOrd="0" presId="urn:microsoft.com/office/officeart/2008/layout/HorizontalMultiLevelHierarchy"/>
    <dgm:cxn modelId="{005259C0-6A79-40F2-9E4B-B377969B46C2}" type="presParOf" srcId="{5177CB5C-DA6B-4DBD-99DE-A1D32D45038B}" destId="{3026DD2A-0ED4-4974-A1D5-3D6519384440}" srcOrd="4" destOrd="0" presId="urn:microsoft.com/office/officeart/2008/layout/HorizontalMultiLevelHierarchy"/>
    <dgm:cxn modelId="{8766E6D1-4752-4D22-A537-E70329917BC6}" type="presParOf" srcId="{3026DD2A-0ED4-4974-A1D5-3D6519384440}" destId="{9B1A3235-F05A-48E0-9F1E-4B27B8A13D56}" srcOrd="0" destOrd="0" presId="urn:microsoft.com/office/officeart/2008/layout/HorizontalMultiLevelHierarchy"/>
    <dgm:cxn modelId="{06906E0F-A6C3-4085-92FF-2778D4CD79B6}" type="presParOf" srcId="{5177CB5C-DA6B-4DBD-99DE-A1D32D45038B}" destId="{27EACCB1-D9BB-4C7A-9E56-9D34F2ABE7CC}" srcOrd="5" destOrd="0" presId="urn:microsoft.com/office/officeart/2008/layout/HorizontalMultiLevelHierarchy"/>
    <dgm:cxn modelId="{1BDF92B9-4A94-4471-B815-836D6D629300}" type="presParOf" srcId="{27EACCB1-D9BB-4C7A-9E56-9D34F2ABE7CC}" destId="{F4283D5D-DC02-4D76-AAF4-38C7DC536896}" srcOrd="0" destOrd="0" presId="urn:microsoft.com/office/officeart/2008/layout/HorizontalMultiLevelHierarchy"/>
    <dgm:cxn modelId="{830408D8-2506-4409-A13F-B7A193A4F90B}" type="presParOf" srcId="{27EACCB1-D9BB-4C7A-9E56-9D34F2ABE7CC}" destId="{321C84EC-394B-4AF6-9943-AF76DAD301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5F8FAC-C047-4511-B370-FA55BC5DC63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8FC215-EFD8-4EBC-837E-59746186B11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Malzeme Üretimi</a:t>
          </a:r>
          <a:endParaRPr lang="en-US" dirty="0"/>
        </a:p>
      </dgm:t>
    </dgm:pt>
    <dgm:pt modelId="{5FE224F4-4D90-4495-B8F6-BF698CD7F9DE}" type="parTrans" cxnId="{667B44C5-0ED2-44B0-9DD1-292D8E5DC52C}">
      <dgm:prSet/>
      <dgm:spPr/>
      <dgm:t>
        <a:bodyPr/>
        <a:lstStyle/>
        <a:p>
          <a:endParaRPr lang="en-US"/>
        </a:p>
      </dgm:t>
    </dgm:pt>
    <dgm:pt modelId="{8D18F908-2041-47F0-A10E-8ADAE3AD5D68}" type="sibTrans" cxnId="{667B44C5-0ED2-44B0-9DD1-292D8E5DC52C}">
      <dgm:prSet/>
      <dgm:spPr/>
      <dgm:t>
        <a:bodyPr/>
        <a:lstStyle/>
        <a:p>
          <a:endParaRPr lang="en-US"/>
        </a:p>
      </dgm:t>
    </dgm:pt>
    <dgm:pt modelId="{9C13F89A-49CE-4ADD-A3CF-7C1880700C75}">
      <dgm:prSet phldrT="[Text]"/>
      <dgm:spPr/>
      <dgm:t>
        <a:bodyPr/>
        <a:lstStyle/>
        <a:p>
          <a:r>
            <a:rPr lang="tr-TR" dirty="0" smtClean="0"/>
            <a:t>Malzeme Karakterizasyonu</a:t>
          </a:r>
          <a:endParaRPr lang="en-US" dirty="0"/>
        </a:p>
      </dgm:t>
    </dgm:pt>
    <dgm:pt modelId="{C0462B4F-A53A-45CA-B604-966AC88E8A54}" type="parTrans" cxnId="{51370B58-6C2D-4F88-9B80-4E64B80173AD}">
      <dgm:prSet/>
      <dgm:spPr/>
      <dgm:t>
        <a:bodyPr/>
        <a:lstStyle/>
        <a:p>
          <a:endParaRPr lang="en-US"/>
        </a:p>
      </dgm:t>
    </dgm:pt>
    <dgm:pt modelId="{4965542E-280C-4110-891A-F1E77B66B756}" type="sibTrans" cxnId="{51370B58-6C2D-4F88-9B80-4E64B80173AD}">
      <dgm:prSet/>
      <dgm:spPr/>
      <dgm:t>
        <a:bodyPr/>
        <a:lstStyle/>
        <a:p>
          <a:endParaRPr lang="en-US"/>
        </a:p>
      </dgm:t>
    </dgm:pt>
    <dgm:pt modelId="{20197158-69C6-43B4-8709-59B01C8EFC74}">
      <dgm:prSet phldrT="[Text]"/>
      <dgm:spPr/>
      <dgm:t>
        <a:bodyPr/>
        <a:lstStyle/>
        <a:p>
          <a:r>
            <a:rPr lang="tr-TR" dirty="0" smtClean="0"/>
            <a:t>Malzeme Mekanik Muayenesi</a:t>
          </a:r>
          <a:endParaRPr lang="en-US" dirty="0"/>
        </a:p>
      </dgm:t>
    </dgm:pt>
    <dgm:pt modelId="{CF5D0B0D-4D45-4ACF-9E57-F8AC3CB63C83}" type="parTrans" cxnId="{94C69A73-EDB5-469F-B9AF-445FB9F7818C}">
      <dgm:prSet/>
      <dgm:spPr/>
      <dgm:t>
        <a:bodyPr/>
        <a:lstStyle/>
        <a:p>
          <a:endParaRPr lang="en-US"/>
        </a:p>
      </dgm:t>
    </dgm:pt>
    <dgm:pt modelId="{4ABB0699-F405-4557-98EF-F72BA7A63660}" type="sibTrans" cxnId="{94C69A73-EDB5-469F-B9AF-445FB9F7818C}">
      <dgm:prSet/>
      <dgm:spPr/>
      <dgm:t>
        <a:bodyPr/>
        <a:lstStyle/>
        <a:p>
          <a:endParaRPr lang="en-US"/>
        </a:p>
      </dgm:t>
    </dgm:pt>
    <dgm:pt modelId="{FDACFA9B-7750-4996-8D71-3A132A455323}">
      <dgm:prSet phldrT="[Text]"/>
      <dgm:spPr/>
      <dgm:t>
        <a:bodyPr/>
        <a:lstStyle/>
        <a:p>
          <a:r>
            <a:rPr lang="tr-TR" dirty="0" smtClean="0"/>
            <a:t>Malzeme Bilimi</a:t>
          </a:r>
          <a:endParaRPr lang="en-US" dirty="0"/>
        </a:p>
      </dgm:t>
    </dgm:pt>
    <dgm:pt modelId="{3C766E68-5852-4CA8-AB99-6EC60E1BCB15}" type="sibTrans" cxnId="{24C2AAA3-FBD3-4704-9FDC-E8CEEF02FABD}">
      <dgm:prSet/>
      <dgm:spPr/>
      <dgm:t>
        <a:bodyPr/>
        <a:lstStyle/>
        <a:p>
          <a:endParaRPr lang="en-US"/>
        </a:p>
      </dgm:t>
    </dgm:pt>
    <dgm:pt modelId="{D955B013-0038-4736-B3FA-D1DE0070F784}" type="parTrans" cxnId="{24C2AAA3-FBD3-4704-9FDC-E8CEEF02FABD}">
      <dgm:prSet/>
      <dgm:spPr/>
      <dgm:t>
        <a:bodyPr/>
        <a:lstStyle/>
        <a:p>
          <a:endParaRPr lang="en-US"/>
        </a:p>
      </dgm:t>
    </dgm:pt>
    <dgm:pt modelId="{D3F53F70-6CA4-4262-AC84-A44789F670B5}" type="pres">
      <dgm:prSet presAssocID="{945F8FAC-C047-4511-B370-FA55BC5DC6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41821-8557-4F00-AF74-F8FD44F3EA6C}" type="pres">
      <dgm:prSet presAssocID="{FDACFA9B-7750-4996-8D71-3A132A455323}" presName="root1" presStyleCnt="0"/>
      <dgm:spPr/>
    </dgm:pt>
    <dgm:pt modelId="{7E970318-8BE3-4F7E-A9DC-713441421E64}" type="pres">
      <dgm:prSet presAssocID="{FDACFA9B-7750-4996-8D71-3A132A45532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7CB5C-DA6B-4DBD-99DE-A1D32D45038B}" type="pres">
      <dgm:prSet presAssocID="{FDACFA9B-7750-4996-8D71-3A132A455323}" presName="level2hierChild" presStyleCnt="0"/>
      <dgm:spPr/>
    </dgm:pt>
    <dgm:pt modelId="{D7AB4D60-13E1-4D11-B6AC-07640F160265}" type="pres">
      <dgm:prSet presAssocID="{5FE224F4-4D90-4495-B8F6-BF698CD7F9D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D74035-F29E-49FA-96BB-1CB9AC940EA0}" type="pres">
      <dgm:prSet presAssocID="{5FE224F4-4D90-4495-B8F6-BF698CD7F9D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1164256-2548-4D66-8D56-77E13F89D5ED}" type="pres">
      <dgm:prSet presAssocID="{178FC215-EFD8-4EBC-837E-59746186B117}" presName="root2" presStyleCnt="0"/>
      <dgm:spPr/>
    </dgm:pt>
    <dgm:pt modelId="{145D08EC-D9AB-4614-A231-6D5320CFCA26}" type="pres">
      <dgm:prSet presAssocID="{178FC215-EFD8-4EBC-837E-59746186B11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64A14-582F-4323-A5BB-8861AFD6C3F6}" type="pres">
      <dgm:prSet presAssocID="{178FC215-EFD8-4EBC-837E-59746186B117}" presName="level3hierChild" presStyleCnt="0"/>
      <dgm:spPr/>
    </dgm:pt>
    <dgm:pt modelId="{1C00C761-464A-4E3F-B5EB-213098D88420}" type="pres">
      <dgm:prSet presAssocID="{C0462B4F-A53A-45CA-B604-966AC88E8A5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24C2789-AB27-46D9-AA72-F8C056030C9A}" type="pres">
      <dgm:prSet presAssocID="{C0462B4F-A53A-45CA-B604-966AC88E8A5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61CCA9-10B6-42A8-AD31-68E0E3289696}" type="pres">
      <dgm:prSet presAssocID="{9C13F89A-49CE-4ADD-A3CF-7C1880700C75}" presName="root2" presStyleCnt="0"/>
      <dgm:spPr/>
    </dgm:pt>
    <dgm:pt modelId="{6F368C75-1EE0-46CD-8EB6-4C5753E2ACA6}" type="pres">
      <dgm:prSet presAssocID="{9C13F89A-49CE-4ADD-A3CF-7C1880700C7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08190-1260-44F3-AFB0-31C8480FC744}" type="pres">
      <dgm:prSet presAssocID="{9C13F89A-49CE-4ADD-A3CF-7C1880700C75}" presName="level3hierChild" presStyleCnt="0"/>
      <dgm:spPr/>
    </dgm:pt>
    <dgm:pt modelId="{3026DD2A-0ED4-4974-A1D5-3D6519384440}" type="pres">
      <dgm:prSet presAssocID="{CF5D0B0D-4D45-4ACF-9E57-F8AC3CB63C8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B1A3235-F05A-48E0-9F1E-4B27B8A13D56}" type="pres">
      <dgm:prSet presAssocID="{CF5D0B0D-4D45-4ACF-9E57-F8AC3CB63C8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7EACCB1-D9BB-4C7A-9E56-9D34F2ABE7CC}" type="pres">
      <dgm:prSet presAssocID="{20197158-69C6-43B4-8709-59B01C8EFC74}" presName="root2" presStyleCnt="0"/>
      <dgm:spPr/>
    </dgm:pt>
    <dgm:pt modelId="{F4283D5D-DC02-4D76-AAF4-38C7DC536896}" type="pres">
      <dgm:prSet presAssocID="{20197158-69C6-43B4-8709-59B01C8EFC7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1C84EC-394B-4AF6-9943-AF76DAD30156}" type="pres">
      <dgm:prSet presAssocID="{20197158-69C6-43B4-8709-59B01C8EFC74}" presName="level3hierChild" presStyleCnt="0"/>
      <dgm:spPr/>
    </dgm:pt>
  </dgm:ptLst>
  <dgm:cxnLst>
    <dgm:cxn modelId="{4C46F112-0FB6-4256-9F32-CE01EB0FAF28}" type="presOf" srcId="{FDACFA9B-7750-4996-8D71-3A132A455323}" destId="{7E970318-8BE3-4F7E-A9DC-713441421E64}" srcOrd="0" destOrd="0" presId="urn:microsoft.com/office/officeart/2008/layout/HorizontalMultiLevelHierarchy"/>
    <dgm:cxn modelId="{5EA6C811-4C82-4778-A002-4E8B7478B3E8}" type="presOf" srcId="{178FC215-EFD8-4EBC-837E-59746186B117}" destId="{145D08EC-D9AB-4614-A231-6D5320CFCA26}" srcOrd="0" destOrd="0" presId="urn:microsoft.com/office/officeart/2008/layout/HorizontalMultiLevelHierarchy"/>
    <dgm:cxn modelId="{479C74A0-ADBB-405C-9313-E59E99CFE0CD}" type="presOf" srcId="{C0462B4F-A53A-45CA-B604-966AC88E8A54}" destId="{B24C2789-AB27-46D9-AA72-F8C056030C9A}" srcOrd="1" destOrd="0" presId="urn:microsoft.com/office/officeart/2008/layout/HorizontalMultiLevelHierarchy"/>
    <dgm:cxn modelId="{667B44C5-0ED2-44B0-9DD1-292D8E5DC52C}" srcId="{FDACFA9B-7750-4996-8D71-3A132A455323}" destId="{178FC215-EFD8-4EBC-837E-59746186B117}" srcOrd="0" destOrd="0" parTransId="{5FE224F4-4D90-4495-B8F6-BF698CD7F9DE}" sibTransId="{8D18F908-2041-47F0-A10E-8ADAE3AD5D68}"/>
    <dgm:cxn modelId="{A8B38F9E-B6DD-41F4-9C95-96E5F76790D0}" type="presOf" srcId="{5FE224F4-4D90-4495-B8F6-BF698CD7F9DE}" destId="{D7AB4D60-13E1-4D11-B6AC-07640F160265}" srcOrd="0" destOrd="0" presId="urn:microsoft.com/office/officeart/2008/layout/HorizontalMultiLevelHierarchy"/>
    <dgm:cxn modelId="{24C2AAA3-FBD3-4704-9FDC-E8CEEF02FABD}" srcId="{945F8FAC-C047-4511-B370-FA55BC5DC635}" destId="{FDACFA9B-7750-4996-8D71-3A132A455323}" srcOrd="0" destOrd="0" parTransId="{D955B013-0038-4736-B3FA-D1DE0070F784}" sibTransId="{3C766E68-5852-4CA8-AB99-6EC60E1BCB15}"/>
    <dgm:cxn modelId="{F351EB38-50A0-4CEC-A7F3-392A681C27E1}" type="presOf" srcId="{C0462B4F-A53A-45CA-B604-966AC88E8A54}" destId="{1C00C761-464A-4E3F-B5EB-213098D88420}" srcOrd="0" destOrd="0" presId="urn:microsoft.com/office/officeart/2008/layout/HorizontalMultiLevelHierarchy"/>
    <dgm:cxn modelId="{01FC3E5E-EBDA-4388-BF2C-AC5542A4C955}" type="presOf" srcId="{945F8FAC-C047-4511-B370-FA55BC5DC635}" destId="{D3F53F70-6CA4-4262-AC84-A44789F670B5}" srcOrd="0" destOrd="0" presId="urn:microsoft.com/office/officeart/2008/layout/HorizontalMultiLevelHierarchy"/>
    <dgm:cxn modelId="{51370B58-6C2D-4F88-9B80-4E64B80173AD}" srcId="{FDACFA9B-7750-4996-8D71-3A132A455323}" destId="{9C13F89A-49CE-4ADD-A3CF-7C1880700C75}" srcOrd="1" destOrd="0" parTransId="{C0462B4F-A53A-45CA-B604-966AC88E8A54}" sibTransId="{4965542E-280C-4110-891A-F1E77B66B756}"/>
    <dgm:cxn modelId="{8CDAEB3C-8B94-4D6B-A9BB-AACA39BD0ABF}" type="presOf" srcId="{CF5D0B0D-4D45-4ACF-9E57-F8AC3CB63C83}" destId="{9B1A3235-F05A-48E0-9F1E-4B27B8A13D56}" srcOrd="1" destOrd="0" presId="urn:microsoft.com/office/officeart/2008/layout/HorizontalMultiLevelHierarchy"/>
    <dgm:cxn modelId="{5A63E50E-1A4C-4306-B63C-05FB64BA2C1C}" type="presOf" srcId="{20197158-69C6-43B4-8709-59B01C8EFC74}" destId="{F4283D5D-DC02-4D76-AAF4-38C7DC536896}" srcOrd="0" destOrd="0" presId="urn:microsoft.com/office/officeart/2008/layout/HorizontalMultiLevelHierarchy"/>
    <dgm:cxn modelId="{6AE02EB1-AF44-472F-873A-DF0E093ECD3F}" type="presOf" srcId="{CF5D0B0D-4D45-4ACF-9E57-F8AC3CB63C83}" destId="{3026DD2A-0ED4-4974-A1D5-3D6519384440}" srcOrd="0" destOrd="0" presId="urn:microsoft.com/office/officeart/2008/layout/HorizontalMultiLevelHierarchy"/>
    <dgm:cxn modelId="{94C69A73-EDB5-469F-B9AF-445FB9F7818C}" srcId="{FDACFA9B-7750-4996-8D71-3A132A455323}" destId="{20197158-69C6-43B4-8709-59B01C8EFC74}" srcOrd="2" destOrd="0" parTransId="{CF5D0B0D-4D45-4ACF-9E57-F8AC3CB63C83}" sibTransId="{4ABB0699-F405-4557-98EF-F72BA7A63660}"/>
    <dgm:cxn modelId="{3B8154F2-507A-4A88-96A6-A44C2F74821B}" type="presOf" srcId="{5FE224F4-4D90-4495-B8F6-BF698CD7F9DE}" destId="{10D74035-F29E-49FA-96BB-1CB9AC940EA0}" srcOrd="1" destOrd="0" presId="urn:microsoft.com/office/officeart/2008/layout/HorizontalMultiLevelHierarchy"/>
    <dgm:cxn modelId="{3FDAFF8A-C2E8-46AA-BA4E-5B7DD79FB07A}" type="presOf" srcId="{9C13F89A-49CE-4ADD-A3CF-7C1880700C75}" destId="{6F368C75-1EE0-46CD-8EB6-4C5753E2ACA6}" srcOrd="0" destOrd="0" presId="urn:microsoft.com/office/officeart/2008/layout/HorizontalMultiLevelHierarchy"/>
    <dgm:cxn modelId="{0DCF5554-5C25-41DE-BAB9-9FBF097CFB41}" type="presParOf" srcId="{D3F53F70-6CA4-4262-AC84-A44789F670B5}" destId="{11A41821-8557-4F00-AF74-F8FD44F3EA6C}" srcOrd="0" destOrd="0" presId="urn:microsoft.com/office/officeart/2008/layout/HorizontalMultiLevelHierarchy"/>
    <dgm:cxn modelId="{42C44525-1EC8-4A36-9C14-B74D635321AF}" type="presParOf" srcId="{11A41821-8557-4F00-AF74-F8FD44F3EA6C}" destId="{7E970318-8BE3-4F7E-A9DC-713441421E64}" srcOrd="0" destOrd="0" presId="urn:microsoft.com/office/officeart/2008/layout/HorizontalMultiLevelHierarchy"/>
    <dgm:cxn modelId="{B9293BB3-3623-405C-990D-5A89E0C0E352}" type="presParOf" srcId="{11A41821-8557-4F00-AF74-F8FD44F3EA6C}" destId="{5177CB5C-DA6B-4DBD-99DE-A1D32D45038B}" srcOrd="1" destOrd="0" presId="urn:microsoft.com/office/officeart/2008/layout/HorizontalMultiLevelHierarchy"/>
    <dgm:cxn modelId="{0A1CCEA3-CE5A-42F8-8F9D-B92F89DD14F8}" type="presParOf" srcId="{5177CB5C-DA6B-4DBD-99DE-A1D32D45038B}" destId="{D7AB4D60-13E1-4D11-B6AC-07640F160265}" srcOrd="0" destOrd="0" presId="urn:microsoft.com/office/officeart/2008/layout/HorizontalMultiLevelHierarchy"/>
    <dgm:cxn modelId="{A58F4D0B-3606-4ACD-86FF-8FDFA8A119AD}" type="presParOf" srcId="{D7AB4D60-13E1-4D11-B6AC-07640F160265}" destId="{10D74035-F29E-49FA-96BB-1CB9AC940EA0}" srcOrd="0" destOrd="0" presId="urn:microsoft.com/office/officeart/2008/layout/HorizontalMultiLevelHierarchy"/>
    <dgm:cxn modelId="{78007ECB-8B95-4991-979C-E3D3D81B3A04}" type="presParOf" srcId="{5177CB5C-DA6B-4DBD-99DE-A1D32D45038B}" destId="{71164256-2548-4D66-8D56-77E13F89D5ED}" srcOrd="1" destOrd="0" presId="urn:microsoft.com/office/officeart/2008/layout/HorizontalMultiLevelHierarchy"/>
    <dgm:cxn modelId="{57F01830-87EF-4EE8-99FB-013E1571DEEF}" type="presParOf" srcId="{71164256-2548-4D66-8D56-77E13F89D5ED}" destId="{145D08EC-D9AB-4614-A231-6D5320CFCA26}" srcOrd="0" destOrd="0" presId="urn:microsoft.com/office/officeart/2008/layout/HorizontalMultiLevelHierarchy"/>
    <dgm:cxn modelId="{2D7E5629-E775-4DC7-8862-E6E7EAFE07B3}" type="presParOf" srcId="{71164256-2548-4D66-8D56-77E13F89D5ED}" destId="{44C64A14-582F-4323-A5BB-8861AFD6C3F6}" srcOrd="1" destOrd="0" presId="urn:microsoft.com/office/officeart/2008/layout/HorizontalMultiLevelHierarchy"/>
    <dgm:cxn modelId="{D67AB69D-6949-48D5-B79C-AC60D88CEB73}" type="presParOf" srcId="{5177CB5C-DA6B-4DBD-99DE-A1D32D45038B}" destId="{1C00C761-464A-4E3F-B5EB-213098D88420}" srcOrd="2" destOrd="0" presId="urn:microsoft.com/office/officeart/2008/layout/HorizontalMultiLevelHierarchy"/>
    <dgm:cxn modelId="{2DC54123-75A4-48A9-9C9B-2C476D68E1E0}" type="presParOf" srcId="{1C00C761-464A-4E3F-B5EB-213098D88420}" destId="{B24C2789-AB27-46D9-AA72-F8C056030C9A}" srcOrd="0" destOrd="0" presId="urn:microsoft.com/office/officeart/2008/layout/HorizontalMultiLevelHierarchy"/>
    <dgm:cxn modelId="{ED899CDF-46D8-48EB-8192-12DB25ACFCC5}" type="presParOf" srcId="{5177CB5C-DA6B-4DBD-99DE-A1D32D45038B}" destId="{F961CCA9-10B6-42A8-AD31-68E0E3289696}" srcOrd="3" destOrd="0" presId="urn:microsoft.com/office/officeart/2008/layout/HorizontalMultiLevelHierarchy"/>
    <dgm:cxn modelId="{E8E09AF1-EA60-4F5C-943C-A05F1ED7A38C}" type="presParOf" srcId="{F961CCA9-10B6-42A8-AD31-68E0E3289696}" destId="{6F368C75-1EE0-46CD-8EB6-4C5753E2ACA6}" srcOrd="0" destOrd="0" presId="urn:microsoft.com/office/officeart/2008/layout/HorizontalMultiLevelHierarchy"/>
    <dgm:cxn modelId="{58B4BEF0-52DB-4876-8FE3-36B6C202FE53}" type="presParOf" srcId="{F961CCA9-10B6-42A8-AD31-68E0E3289696}" destId="{2F108190-1260-44F3-AFB0-31C8480FC744}" srcOrd="1" destOrd="0" presId="urn:microsoft.com/office/officeart/2008/layout/HorizontalMultiLevelHierarchy"/>
    <dgm:cxn modelId="{005259C0-6A79-40F2-9E4B-B377969B46C2}" type="presParOf" srcId="{5177CB5C-DA6B-4DBD-99DE-A1D32D45038B}" destId="{3026DD2A-0ED4-4974-A1D5-3D6519384440}" srcOrd="4" destOrd="0" presId="urn:microsoft.com/office/officeart/2008/layout/HorizontalMultiLevelHierarchy"/>
    <dgm:cxn modelId="{8766E6D1-4752-4D22-A537-E70329917BC6}" type="presParOf" srcId="{3026DD2A-0ED4-4974-A1D5-3D6519384440}" destId="{9B1A3235-F05A-48E0-9F1E-4B27B8A13D56}" srcOrd="0" destOrd="0" presId="urn:microsoft.com/office/officeart/2008/layout/HorizontalMultiLevelHierarchy"/>
    <dgm:cxn modelId="{06906E0F-A6C3-4085-92FF-2778D4CD79B6}" type="presParOf" srcId="{5177CB5C-DA6B-4DBD-99DE-A1D32D45038B}" destId="{27EACCB1-D9BB-4C7A-9E56-9D34F2ABE7CC}" srcOrd="5" destOrd="0" presId="urn:microsoft.com/office/officeart/2008/layout/HorizontalMultiLevelHierarchy"/>
    <dgm:cxn modelId="{1BDF92B9-4A94-4471-B815-836D6D629300}" type="presParOf" srcId="{27EACCB1-D9BB-4C7A-9E56-9D34F2ABE7CC}" destId="{F4283D5D-DC02-4D76-AAF4-38C7DC536896}" srcOrd="0" destOrd="0" presId="urn:microsoft.com/office/officeart/2008/layout/HorizontalMultiLevelHierarchy"/>
    <dgm:cxn modelId="{830408D8-2506-4409-A13F-B7A193A4F90B}" type="presParOf" srcId="{27EACCB1-D9BB-4C7A-9E56-9D34F2ABE7CC}" destId="{321C84EC-394B-4AF6-9943-AF76DAD301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5F8FAC-C047-4511-B370-FA55BC5DC63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8FC215-EFD8-4EBC-837E-59746186B11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Malzeme Üretimi</a:t>
          </a:r>
          <a:endParaRPr lang="en-US" dirty="0"/>
        </a:p>
      </dgm:t>
    </dgm:pt>
    <dgm:pt modelId="{5FE224F4-4D90-4495-B8F6-BF698CD7F9DE}" type="parTrans" cxnId="{667B44C5-0ED2-44B0-9DD1-292D8E5DC52C}">
      <dgm:prSet/>
      <dgm:spPr/>
      <dgm:t>
        <a:bodyPr/>
        <a:lstStyle/>
        <a:p>
          <a:endParaRPr lang="en-US"/>
        </a:p>
      </dgm:t>
    </dgm:pt>
    <dgm:pt modelId="{8D18F908-2041-47F0-A10E-8ADAE3AD5D68}" type="sibTrans" cxnId="{667B44C5-0ED2-44B0-9DD1-292D8E5DC52C}">
      <dgm:prSet/>
      <dgm:spPr/>
      <dgm:t>
        <a:bodyPr/>
        <a:lstStyle/>
        <a:p>
          <a:endParaRPr lang="en-US"/>
        </a:p>
      </dgm:t>
    </dgm:pt>
    <dgm:pt modelId="{9C13F89A-49CE-4ADD-A3CF-7C1880700C75}">
      <dgm:prSet phldrT="[Text]"/>
      <dgm:spPr/>
      <dgm:t>
        <a:bodyPr/>
        <a:lstStyle/>
        <a:p>
          <a:r>
            <a:rPr lang="tr-TR" dirty="0" smtClean="0"/>
            <a:t>Malzeme Karakterizasyonu</a:t>
          </a:r>
          <a:endParaRPr lang="en-US" dirty="0"/>
        </a:p>
      </dgm:t>
    </dgm:pt>
    <dgm:pt modelId="{C0462B4F-A53A-45CA-B604-966AC88E8A54}" type="parTrans" cxnId="{51370B58-6C2D-4F88-9B80-4E64B80173AD}">
      <dgm:prSet/>
      <dgm:spPr/>
      <dgm:t>
        <a:bodyPr/>
        <a:lstStyle/>
        <a:p>
          <a:endParaRPr lang="en-US"/>
        </a:p>
      </dgm:t>
    </dgm:pt>
    <dgm:pt modelId="{4965542E-280C-4110-891A-F1E77B66B756}" type="sibTrans" cxnId="{51370B58-6C2D-4F88-9B80-4E64B80173AD}">
      <dgm:prSet/>
      <dgm:spPr/>
      <dgm:t>
        <a:bodyPr/>
        <a:lstStyle/>
        <a:p>
          <a:endParaRPr lang="en-US"/>
        </a:p>
      </dgm:t>
    </dgm:pt>
    <dgm:pt modelId="{20197158-69C6-43B4-8709-59B01C8EFC74}">
      <dgm:prSet phldrT="[Text]"/>
      <dgm:spPr/>
      <dgm:t>
        <a:bodyPr/>
        <a:lstStyle/>
        <a:p>
          <a:r>
            <a:rPr lang="tr-TR" dirty="0" smtClean="0"/>
            <a:t>Malzeme Mekanik Muayenesi</a:t>
          </a:r>
          <a:endParaRPr lang="en-US" dirty="0"/>
        </a:p>
      </dgm:t>
    </dgm:pt>
    <dgm:pt modelId="{CF5D0B0D-4D45-4ACF-9E57-F8AC3CB63C83}" type="parTrans" cxnId="{94C69A73-EDB5-469F-B9AF-445FB9F7818C}">
      <dgm:prSet/>
      <dgm:spPr/>
      <dgm:t>
        <a:bodyPr/>
        <a:lstStyle/>
        <a:p>
          <a:endParaRPr lang="en-US"/>
        </a:p>
      </dgm:t>
    </dgm:pt>
    <dgm:pt modelId="{4ABB0699-F405-4557-98EF-F72BA7A63660}" type="sibTrans" cxnId="{94C69A73-EDB5-469F-B9AF-445FB9F7818C}">
      <dgm:prSet/>
      <dgm:spPr/>
      <dgm:t>
        <a:bodyPr/>
        <a:lstStyle/>
        <a:p>
          <a:endParaRPr lang="en-US"/>
        </a:p>
      </dgm:t>
    </dgm:pt>
    <dgm:pt modelId="{FDACFA9B-7750-4996-8D71-3A132A455323}">
      <dgm:prSet phldrT="[Text]"/>
      <dgm:spPr/>
      <dgm:t>
        <a:bodyPr/>
        <a:lstStyle/>
        <a:p>
          <a:r>
            <a:rPr lang="tr-TR" dirty="0" smtClean="0"/>
            <a:t>Malzeme Bilimi</a:t>
          </a:r>
          <a:endParaRPr lang="en-US" dirty="0"/>
        </a:p>
      </dgm:t>
    </dgm:pt>
    <dgm:pt modelId="{3C766E68-5852-4CA8-AB99-6EC60E1BCB15}" type="sibTrans" cxnId="{24C2AAA3-FBD3-4704-9FDC-E8CEEF02FABD}">
      <dgm:prSet/>
      <dgm:spPr/>
      <dgm:t>
        <a:bodyPr/>
        <a:lstStyle/>
        <a:p>
          <a:endParaRPr lang="en-US"/>
        </a:p>
      </dgm:t>
    </dgm:pt>
    <dgm:pt modelId="{D955B013-0038-4736-B3FA-D1DE0070F784}" type="parTrans" cxnId="{24C2AAA3-FBD3-4704-9FDC-E8CEEF02FABD}">
      <dgm:prSet/>
      <dgm:spPr/>
      <dgm:t>
        <a:bodyPr/>
        <a:lstStyle/>
        <a:p>
          <a:endParaRPr lang="en-US"/>
        </a:p>
      </dgm:t>
    </dgm:pt>
    <dgm:pt modelId="{D3F53F70-6CA4-4262-AC84-A44789F670B5}" type="pres">
      <dgm:prSet presAssocID="{945F8FAC-C047-4511-B370-FA55BC5DC6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41821-8557-4F00-AF74-F8FD44F3EA6C}" type="pres">
      <dgm:prSet presAssocID="{FDACFA9B-7750-4996-8D71-3A132A455323}" presName="root1" presStyleCnt="0"/>
      <dgm:spPr/>
    </dgm:pt>
    <dgm:pt modelId="{7E970318-8BE3-4F7E-A9DC-713441421E64}" type="pres">
      <dgm:prSet presAssocID="{FDACFA9B-7750-4996-8D71-3A132A45532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7CB5C-DA6B-4DBD-99DE-A1D32D45038B}" type="pres">
      <dgm:prSet presAssocID="{FDACFA9B-7750-4996-8D71-3A132A455323}" presName="level2hierChild" presStyleCnt="0"/>
      <dgm:spPr/>
    </dgm:pt>
    <dgm:pt modelId="{D7AB4D60-13E1-4D11-B6AC-07640F160265}" type="pres">
      <dgm:prSet presAssocID="{5FE224F4-4D90-4495-B8F6-BF698CD7F9D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D74035-F29E-49FA-96BB-1CB9AC940EA0}" type="pres">
      <dgm:prSet presAssocID="{5FE224F4-4D90-4495-B8F6-BF698CD7F9D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1164256-2548-4D66-8D56-77E13F89D5ED}" type="pres">
      <dgm:prSet presAssocID="{178FC215-EFD8-4EBC-837E-59746186B117}" presName="root2" presStyleCnt="0"/>
      <dgm:spPr/>
    </dgm:pt>
    <dgm:pt modelId="{145D08EC-D9AB-4614-A231-6D5320CFCA26}" type="pres">
      <dgm:prSet presAssocID="{178FC215-EFD8-4EBC-837E-59746186B11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64A14-582F-4323-A5BB-8861AFD6C3F6}" type="pres">
      <dgm:prSet presAssocID="{178FC215-EFD8-4EBC-837E-59746186B117}" presName="level3hierChild" presStyleCnt="0"/>
      <dgm:spPr/>
    </dgm:pt>
    <dgm:pt modelId="{1C00C761-464A-4E3F-B5EB-213098D88420}" type="pres">
      <dgm:prSet presAssocID="{C0462B4F-A53A-45CA-B604-966AC88E8A5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24C2789-AB27-46D9-AA72-F8C056030C9A}" type="pres">
      <dgm:prSet presAssocID="{C0462B4F-A53A-45CA-B604-966AC88E8A5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61CCA9-10B6-42A8-AD31-68E0E3289696}" type="pres">
      <dgm:prSet presAssocID="{9C13F89A-49CE-4ADD-A3CF-7C1880700C75}" presName="root2" presStyleCnt="0"/>
      <dgm:spPr/>
    </dgm:pt>
    <dgm:pt modelId="{6F368C75-1EE0-46CD-8EB6-4C5753E2ACA6}" type="pres">
      <dgm:prSet presAssocID="{9C13F89A-49CE-4ADD-A3CF-7C1880700C7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08190-1260-44F3-AFB0-31C8480FC744}" type="pres">
      <dgm:prSet presAssocID="{9C13F89A-49CE-4ADD-A3CF-7C1880700C75}" presName="level3hierChild" presStyleCnt="0"/>
      <dgm:spPr/>
    </dgm:pt>
    <dgm:pt modelId="{3026DD2A-0ED4-4974-A1D5-3D6519384440}" type="pres">
      <dgm:prSet presAssocID="{CF5D0B0D-4D45-4ACF-9E57-F8AC3CB63C8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B1A3235-F05A-48E0-9F1E-4B27B8A13D56}" type="pres">
      <dgm:prSet presAssocID="{CF5D0B0D-4D45-4ACF-9E57-F8AC3CB63C8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7EACCB1-D9BB-4C7A-9E56-9D34F2ABE7CC}" type="pres">
      <dgm:prSet presAssocID="{20197158-69C6-43B4-8709-59B01C8EFC74}" presName="root2" presStyleCnt="0"/>
      <dgm:spPr/>
    </dgm:pt>
    <dgm:pt modelId="{F4283D5D-DC02-4D76-AAF4-38C7DC536896}" type="pres">
      <dgm:prSet presAssocID="{20197158-69C6-43B4-8709-59B01C8EFC7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1C84EC-394B-4AF6-9943-AF76DAD30156}" type="pres">
      <dgm:prSet presAssocID="{20197158-69C6-43B4-8709-59B01C8EFC74}" presName="level3hierChild" presStyleCnt="0"/>
      <dgm:spPr/>
    </dgm:pt>
  </dgm:ptLst>
  <dgm:cxnLst>
    <dgm:cxn modelId="{4C46F112-0FB6-4256-9F32-CE01EB0FAF28}" type="presOf" srcId="{FDACFA9B-7750-4996-8D71-3A132A455323}" destId="{7E970318-8BE3-4F7E-A9DC-713441421E64}" srcOrd="0" destOrd="0" presId="urn:microsoft.com/office/officeart/2008/layout/HorizontalMultiLevelHierarchy"/>
    <dgm:cxn modelId="{5EA6C811-4C82-4778-A002-4E8B7478B3E8}" type="presOf" srcId="{178FC215-EFD8-4EBC-837E-59746186B117}" destId="{145D08EC-D9AB-4614-A231-6D5320CFCA26}" srcOrd="0" destOrd="0" presId="urn:microsoft.com/office/officeart/2008/layout/HorizontalMultiLevelHierarchy"/>
    <dgm:cxn modelId="{479C74A0-ADBB-405C-9313-E59E99CFE0CD}" type="presOf" srcId="{C0462B4F-A53A-45CA-B604-966AC88E8A54}" destId="{B24C2789-AB27-46D9-AA72-F8C056030C9A}" srcOrd="1" destOrd="0" presId="urn:microsoft.com/office/officeart/2008/layout/HorizontalMultiLevelHierarchy"/>
    <dgm:cxn modelId="{667B44C5-0ED2-44B0-9DD1-292D8E5DC52C}" srcId="{FDACFA9B-7750-4996-8D71-3A132A455323}" destId="{178FC215-EFD8-4EBC-837E-59746186B117}" srcOrd="0" destOrd="0" parTransId="{5FE224F4-4D90-4495-B8F6-BF698CD7F9DE}" sibTransId="{8D18F908-2041-47F0-A10E-8ADAE3AD5D68}"/>
    <dgm:cxn modelId="{A8B38F9E-B6DD-41F4-9C95-96E5F76790D0}" type="presOf" srcId="{5FE224F4-4D90-4495-B8F6-BF698CD7F9DE}" destId="{D7AB4D60-13E1-4D11-B6AC-07640F160265}" srcOrd="0" destOrd="0" presId="urn:microsoft.com/office/officeart/2008/layout/HorizontalMultiLevelHierarchy"/>
    <dgm:cxn modelId="{24C2AAA3-FBD3-4704-9FDC-E8CEEF02FABD}" srcId="{945F8FAC-C047-4511-B370-FA55BC5DC635}" destId="{FDACFA9B-7750-4996-8D71-3A132A455323}" srcOrd="0" destOrd="0" parTransId="{D955B013-0038-4736-B3FA-D1DE0070F784}" sibTransId="{3C766E68-5852-4CA8-AB99-6EC60E1BCB15}"/>
    <dgm:cxn modelId="{F351EB38-50A0-4CEC-A7F3-392A681C27E1}" type="presOf" srcId="{C0462B4F-A53A-45CA-B604-966AC88E8A54}" destId="{1C00C761-464A-4E3F-B5EB-213098D88420}" srcOrd="0" destOrd="0" presId="urn:microsoft.com/office/officeart/2008/layout/HorizontalMultiLevelHierarchy"/>
    <dgm:cxn modelId="{01FC3E5E-EBDA-4388-BF2C-AC5542A4C955}" type="presOf" srcId="{945F8FAC-C047-4511-B370-FA55BC5DC635}" destId="{D3F53F70-6CA4-4262-AC84-A44789F670B5}" srcOrd="0" destOrd="0" presId="urn:microsoft.com/office/officeart/2008/layout/HorizontalMultiLevelHierarchy"/>
    <dgm:cxn modelId="{51370B58-6C2D-4F88-9B80-4E64B80173AD}" srcId="{FDACFA9B-7750-4996-8D71-3A132A455323}" destId="{9C13F89A-49CE-4ADD-A3CF-7C1880700C75}" srcOrd="1" destOrd="0" parTransId="{C0462B4F-A53A-45CA-B604-966AC88E8A54}" sibTransId="{4965542E-280C-4110-891A-F1E77B66B756}"/>
    <dgm:cxn modelId="{8CDAEB3C-8B94-4D6B-A9BB-AACA39BD0ABF}" type="presOf" srcId="{CF5D0B0D-4D45-4ACF-9E57-F8AC3CB63C83}" destId="{9B1A3235-F05A-48E0-9F1E-4B27B8A13D56}" srcOrd="1" destOrd="0" presId="urn:microsoft.com/office/officeart/2008/layout/HorizontalMultiLevelHierarchy"/>
    <dgm:cxn modelId="{5A63E50E-1A4C-4306-B63C-05FB64BA2C1C}" type="presOf" srcId="{20197158-69C6-43B4-8709-59B01C8EFC74}" destId="{F4283D5D-DC02-4D76-AAF4-38C7DC536896}" srcOrd="0" destOrd="0" presId="urn:microsoft.com/office/officeart/2008/layout/HorizontalMultiLevelHierarchy"/>
    <dgm:cxn modelId="{6AE02EB1-AF44-472F-873A-DF0E093ECD3F}" type="presOf" srcId="{CF5D0B0D-4D45-4ACF-9E57-F8AC3CB63C83}" destId="{3026DD2A-0ED4-4974-A1D5-3D6519384440}" srcOrd="0" destOrd="0" presId="urn:microsoft.com/office/officeart/2008/layout/HorizontalMultiLevelHierarchy"/>
    <dgm:cxn modelId="{94C69A73-EDB5-469F-B9AF-445FB9F7818C}" srcId="{FDACFA9B-7750-4996-8D71-3A132A455323}" destId="{20197158-69C6-43B4-8709-59B01C8EFC74}" srcOrd="2" destOrd="0" parTransId="{CF5D0B0D-4D45-4ACF-9E57-F8AC3CB63C83}" sibTransId="{4ABB0699-F405-4557-98EF-F72BA7A63660}"/>
    <dgm:cxn modelId="{3B8154F2-507A-4A88-96A6-A44C2F74821B}" type="presOf" srcId="{5FE224F4-4D90-4495-B8F6-BF698CD7F9DE}" destId="{10D74035-F29E-49FA-96BB-1CB9AC940EA0}" srcOrd="1" destOrd="0" presId="urn:microsoft.com/office/officeart/2008/layout/HorizontalMultiLevelHierarchy"/>
    <dgm:cxn modelId="{3FDAFF8A-C2E8-46AA-BA4E-5B7DD79FB07A}" type="presOf" srcId="{9C13F89A-49CE-4ADD-A3CF-7C1880700C75}" destId="{6F368C75-1EE0-46CD-8EB6-4C5753E2ACA6}" srcOrd="0" destOrd="0" presId="urn:microsoft.com/office/officeart/2008/layout/HorizontalMultiLevelHierarchy"/>
    <dgm:cxn modelId="{0DCF5554-5C25-41DE-BAB9-9FBF097CFB41}" type="presParOf" srcId="{D3F53F70-6CA4-4262-AC84-A44789F670B5}" destId="{11A41821-8557-4F00-AF74-F8FD44F3EA6C}" srcOrd="0" destOrd="0" presId="urn:microsoft.com/office/officeart/2008/layout/HorizontalMultiLevelHierarchy"/>
    <dgm:cxn modelId="{42C44525-1EC8-4A36-9C14-B74D635321AF}" type="presParOf" srcId="{11A41821-8557-4F00-AF74-F8FD44F3EA6C}" destId="{7E970318-8BE3-4F7E-A9DC-713441421E64}" srcOrd="0" destOrd="0" presId="urn:microsoft.com/office/officeart/2008/layout/HorizontalMultiLevelHierarchy"/>
    <dgm:cxn modelId="{B9293BB3-3623-405C-990D-5A89E0C0E352}" type="presParOf" srcId="{11A41821-8557-4F00-AF74-F8FD44F3EA6C}" destId="{5177CB5C-DA6B-4DBD-99DE-A1D32D45038B}" srcOrd="1" destOrd="0" presId="urn:microsoft.com/office/officeart/2008/layout/HorizontalMultiLevelHierarchy"/>
    <dgm:cxn modelId="{0A1CCEA3-CE5A-42F8-8F9D-B92F89DD14F8}" type="presParOf" srcId="{5177CB5C-DA6B-4DBD-99DE-A1D32D45038B}" destId="{D7AB4D60-13E1-4D11-B6AC-07640F160265}" srcOrd="0" destOrd="0" presId="urn:microsoft.com/office/officeart/2008/layout/HorizontalMultiLevelHierarchy"/>
    <dgm:cxn modelId="{A58F4D0B-3606-4ACD-86FF-8FDFA8A119AD}" type="presParOf" srcId="{D7AB4D60-13E1-4D11-B6AC-07640F160265}" destId="{10D74035-F29E-49FA-96BB-1CB9AC940EA0}" srcOrd="0" destOrd="0" presId="urn:microsoft.com/office/officeart/2008/layout/HorizontalMultiLevelHierarchy"/>
    <dgm:cxn modelId="{78007ECB-8B95-4991-979C-E3D3D81B3A04}" type="presParOf" srcId="{5177CB5C-DA6B-4DBD-99DE-A1D32D45038B}" destId="{71164256-2548-4D66-8D56-77E13F89D5ED}" srcOrd="1" destOrd="0" presId="urn:microsoft.com/office/officeart/2008/layout/HorizontalMultiLevelHierarchy"/>
    <dgm:cxn modelId="{57F01830-87EF-4EE8-99FB-013E1571DEEF}" type="presParOf" srcId="{71164256-2548-4D66-8D56-77E13F89D5ED}" destId="{145D08EC-D9AB-4614-A231-6D5320CFCA26}" srcOrd="0" destOrd="0" presId="urn:microsoft.com/office/officeart/2008/layout/HorizontalMultiLevelHierarchy"/>
    <dgm:cxn modelId="{2D7E5629-E775-4DC7-8862-E6E7EAFE07B3}" type="presParOf" srcId="{71164256-2548-4D66-8D56-77E13F89D5ED}" destId="{44C64A14-582F-4323-A5BB-8861AFD6C3F6}" srcOrd="1" destOrd="0" presId="urn:microsoft.com/office/officeart/2008/layout/HorizontalMultiLevelHierarchy"/>
    <dgm:cxn modelId="{D67AB69D-6949-48D5-B79C-AC60D88CEB73}" type="presParOf" srcId="{5177CB5C-DA6B-4DBD-99DE-A1D32D45038B}" destId="{1C00C761-464A-4E3F-B5EB-213098D88420}" srcOrd="2" destOrd="0" presId="urn:microsoft.com/office/officeart/2008/layout/HorizontalMultiLevelHierarchy"/>
    <dgm:cxn modelId="{2DC54123-75A4-48A9-9C9B-2C476D68E1E0}" type="presParOf" srcId="{1C00C761-464A-4E3F-B5EB-213098D88420}" destId="{B24C2789-AB27-46D9-AA72-F8C056030C9A}" srcOrd="0" destOrd="0" presId="urn:microsoft.com/office/officeart/2008/layout/HorizontalMultiLevelHierarchy"/>
    <dgm:cxn modelId="{ED899CDF-46D8-48EB-8192-12DB25ACFCC5}" type="presParOf" srcId="{5177CB5C-DA6B-4DBD-99DE-A1D32D45038B}" destId="{F961CCA9-10B6-42A8-AD31-68E0E3289696}" srcOrd="3" destOrd="0" presId="urn:microsoft.com/office/officeart/2008/layout/HorizontalMultiLevelHierarchy"/>
    <dgm:cxn modelId="{E8E09AF1-EA60-4F5C-943C-A05F1ED7A38C}" type="presParOf" srcId="{F961CCA9-10B6-42A8-AD31-68E0E3289696}" destId="{6F368C75-1EE0-46CD-8EB6-4C5753E2ACA6}" srcOrd="0" destOrd="0" presId="urn:microsoft.com/office/officeart/2008/layout/HorizontalMultiLevelHierarchy"/>
    <dgm:cxn modelId="{58B4BEF0-52DB-4876-8FE3-36B6C202FE53}" type="presParOf" srcId="{F961CCA9-10B6-42A8-AD31-68E0E3289696}" destId="{2F108190-1260-44F3-AFB0-31C8480FC744}" srcOrd="1" destOrd="0" presId="urn:microsoft.com/office/officeart/2008/layout/HorizontalMultiLevelHierarchy"/>
    <dgm:cxn modelId="{005259C0-6A79-40F2-9E4B-B377969B46C2}" type="presParOf" srcId="{5177CB5C-DA6B-4DBD-99DE-A1D32D45038B}" destId="{3026DD2A-0ED4-4974-A1D5-3D6519384440}" srcOrd="4" destOrd="0" presId="urn:microsoft.com/office/officeart/2008/layout/HorizontalMultiLevelHierarchy"/>
    <dgm:cxn modelId="{8766E6D1-4752-4D22-A537-E70329917BC6}" type="presParOf" srcId="{3026DD2A-0ED4-4974-A1D5-3D6519384440}" destId="{9B1A3235-F05A-48E0-9F1E-4B27B8A13D56}" srcOrd="0" destOrd="0" presId="urn:microsoft.com/office/officeart/2008/layout/HorizontalMultiLevelHierarchy"/>
    <dgm:cxn modelId="{06906E0F-A6C3-4085-92FF-2778D4CD79B6}" type="presParOf" srcId="{5177CB5C-DA6B-4DBD-99DE-A1D32D45038B}" destId="{27EACCB1-D9BB-4C7A-9E56-9D34F2ABE7CC}" srcOrd="5" destOrd="0" presId="urn:microsoft.com/office/officeart/2008/layout/HorizontalMultiLevelHierarchy"/>
    <dgm:cxn modelId="{1BDF92B9-4A94-4471-B815-836D6D629300}" type="presParOf" srcId="{27EACCB1-D9BB-4C7A-9E56-9D34F2ABE7CC}" destId="{F4283D5D-DC02-4D76-AAF4-38C7DC536896}" srcOrd="0" destOrd="0" presId="urn:microsoft.com/office/officeart/2008/layout/HorizontalMultiLevelHierarchy"/>
    <dgm:cxn modelId="{830408D8-2506-4409-A13F-B7A193A4F90B}" type="presParOf" srcId="{27EACCB1-D9BB-4C7A-9E56-9D34F2ABE7CC}" destId="{321C84EC-394B-4AF6-9943-AF76DAD301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5F8FAC-C047-4511-B370-FA55BC5DC63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8FC215-EFD8-4EBC-837E-59746186B11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Malzeme Üretimi</a:t>
          </a:r>
          <a:endParaRPr lang="en-US" dirty="0"/>
        </a:p>
      </dgm:t>
    </dgm:pt>
    <dgm:pt modelId="{5FE224F4-4D90-4495-B8F6-BF698CD7F9DE}" type="parTrans" cxnId="{667B44C5-0ED2-44B0-9DD1-292D8E5DC52C}">
      <dgm:prSet/>
      <dgm:spPr/>
      <dgm:t>
        <a:bodyPr/>
        <a:lstStyle/>
        <a:p>
          <a:endParaRPr lang="en-US"/>
        </a:p>
      </dgm:t>
    </dgm:pt>
    <dgm:pt modelId="{8D18F908-2041-47F0-A10E-8ADAE3AD5D68}" type="sibTrans" cxnId="{667B44C5-0ED2-44B0-9DD1-292D8E5DC52C}">
      <dgm:prSet/>
      <dgm:spPr/>
      <dgm:t>
        <a:bodyPr/>
        <a:lstStyle/>
        <a:p>
          <a:endParaRPr lang="en-US"/>
        </a:p>
      </dgm:t>
    </dgm:pt>
    <dgm:pt modelId="{9C13F89A-49CE-4ADD-A3CF-7C1880700C75}">
      <dgm:prSet phldrT="[Text]"/>
      <dgm:spPr/>
      <dgm:t>
        <a:bodyPr/>
        <a:lstStyle/>
        <a:p>
          <a:r>
            <a:rPr lang="tr-TR" dirty="0" smtClean="0"/>
            <a:t>Malzeme Karakterizasyonu</a:t>
          </a:r>
          <a:endParaRPr lang="en-US" dirty="0"/>
        </a:p>
      </dgm:t>
    </dgm:pt>
    <dgm:pt modelId="{C0462B4F-A53A-45CA-B604-966AC88E8A54}" type="parTrans" cxnId="{51370B58-6C2D-4F88-9B80-4E64B80173AD}">
      <dgm:prSet/>
      <dgm:spPr/>
      <dgm:t>
        <a:bodyPr/>
        <a:lstStyle/>
        <a:p>
          <a:endParaRPr lang="en-US"/>
        </a:p>
      </dgm:t>
    </dgm:pt>
    <dgm:pt modelId="{4965542E-280C-4110-891A-F1E77B66B756}" type="sibTrans" cxnId="{51370B58-6C2D-4F88-9B80-4E64B80173AD}">
      <dgm:prSet/>
      <dgm:spPr/>
      <dgm:t>
        <a:bodyPr/>
        <a:lstStyle/>
        <a:p>
          <a:endParaRPr lang="en-US"/>
        </a:p>
      </dgm:t>
    </dgm:pt>
    <dgm:pt modelId="{20197158-69C6-43B4-8709-59B01C8EFC74}">
      <dgm:prSet phldrT="[Text]"/>
      <dgm:spPr/>
      <dgm:t>
        <a:bodyPr/>
        <a:lstStyle/>
        <a:p>
          <a:r>
            <a:rPr lang="tr-TR" dirty="0" smtClean="0"/>
            <a:t>Malzeme Mekanik Muayenesi</a:t>
          </a:r>
          <a:endParaRPr lang="en-US" dirty="0"/>
        </a:p>
      </dgm:t>
    </dgm:pt>
    <dgm:pt modelId="{CF5D0B0D-4D45-4ACF-9E57-F8AC3CB63C83}" type="parTrans" cxnId="{94C69A73-EDB5-469F-B9AF-445FB9F7818C}">
      <dgm:prSet/>
      <dgm:spPr/>
      <dgm:t>
        <a:bodyPr/>
        <a:lstStyle/>
        <a:p>
          <a:endParaRPr lang="en-US"/>
        </a:p>
      </dgm:t>
    </dgm:pt>
    <dgm:pt modelId="{4ABB0699-F405-4557-98EF-F72BA7A63660}" type="sibTrans" cxnId="{94C69A73-EDB5-469F-B9AF-445FB9F7818C}">
      <dgm:prSet/>
      <dgm:spPr/>
      <dgm:t>
        <a:bodyPr/>
        <a:lstStyle/>
        <a:p>
          <a:endParaRPr lang="en-US"/>
        </a:p>
      </dgm:t>
    </dgm:pt>
    <dgm:pt modelId="{FDACFA9B-7750-4996-8D71-3A132A455323}">
      <dgm:prSet phldrT="[Text]"/>
      <dgm:spPr/>
      <dgm:t>
        <a:bodyPr/>
        <a:lstStyle/>
        <a:p>
          <a:r>
            <a:rPr lang="tr-TR" dirty="0" smtClean="0"/>
            <a:t>Malzeme Bilimi</a:t>
          </a:r>
          <a:endParaRPr lang="en-US" dirty="0"/>
        </a:p>
      </dgm:t>
    </dgm:pt>
    <dgm:pt modelId="{3C766E68-5852-4CA8-AB99-6EC60E1BCB15}" type="sibTrans" cxnId="{24C2AAA3-FBD3-4704-9FDC-E8CEEF02FABD}">
      <dgm:prSet/>
      <dgm:spPr/>
      <dgm:t>
        <a:bodyPr/>
        <a:lstStyle/>
        <a:p>
          <a:endParaRPr lang="en-US"/>
        </a:p>
      </dgm:t>
    </dgm:pt>
    <dgm:pt modelId="{D955B013-0038-4736-B3FA-D1DE0070F784}" type="parTrans" cxnId="{24C2AAA3-FBD3-4704-9FDC-E8CEEF02FABD}">
      <dgm:prSet/>
      <dgm:spPr/>
      <dgm:t>
        <a:bodyPr/>
        <a:lstStyle/>
        <a:p>
          <a:endParaRPr lang="en-US"/>
        </a:p>
      </dgm:t>
    </dgm:pt>
    <dgm:pt modelId="{D3F53F70-6CA4-4262-AC84-A44789F670B5}" type="pres">
      <dgm:prSet presAssocID="{945F8FAC-C047-4511-B370-FA55BC5DC6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41821-8557-4F00-AF74-F8FD44F3EA6C}" type="pres">
      <dgm:prSet presAssocID="{FDACFA9B-7750-4996-8D71-3A132A455323}" presName="root1" presStyleCnt="0"/>
      <dgm:spPr/>
    </dgm:pt>
    <dgm:pt modelId="{7E970318-8BE3-4F7E-A9DC-713441421E64}" type="pres">
      <dgm:prSet presAssocID="{FDACFA9B-7750-4996-8D71-3A132A45532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7CB5C-DA6B-4DBD-99DE-A1D32D45038B}" type="pres">
      <dgm:prSet presAssocID="{FDACFA9B-7750-4996-8D71-3A132A455323}" presName="level2hierChild" presStyleCnt="0"/>
      <dgm:spPr/>
    </dgm:pt>
    <dgm:pt modelId="{D7AB4D60-13E1-4D11-B6AC-07640F160265}" type="pres">
      <dgm:prSet presAssocID="{5FE224F4-4D90-4495-B8F6-BF698CD7F9D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D74035-F29E-49FA-96BB-1CB9AC940EA0}" type="pres">
      <dgm:prSet presAssocID="{5FE224F4-4D90-4495-B8F6-BF698CD7F9D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1164256-2548-4D66-8D56-77E13F89D5ED}" type="pres">
      <dgm:prSet presAssocID="{178FC215-EFD8-4EBC-837E-59746186B117}" presName="root2" presStyleCnt="0"/>
      <dgm:spPr/>
    </dgm:pt>
    <dgm:pt modelId="{145D08EC-D9AB-4614-A231-6D5320CFCA26}" type="pres">
      <dgm:prSet presAssocID="{178FC215-EFD8-4EBC-837E-59746186B11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64A14-582F-4323-A5BB-8861AFD6C3F6}" type="pres">
      <dgm:prSet presAssocID="{178FC215-EFD8-4EBC-837E-59746186B117}" presName="level3hierChild" presStyleCnt="0"/>
      <dgm:spPr/>
    </dgm:pt>
    <dgm:pt modelId="{1C00C761-464A-4E3F-B5EB-213098D88420}" type="pres">
      <dgm:prSet presAssocID="{C0462B4F-A53A-45CA-B604-966AC88E8A5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24C2789-AB27-46D9-AA72-F8C056030C9A}" type="pres">
      <dgm:prSet presAssocID="{C0462B4F-A53A-45CA-B604-966AC88E8A5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61CCA9-10B6-42A8-AD31-68E0E3289696}" type="pres">
      <dgm:prSet presAssocID="{9C13F89A-49CE-4ADD-A3CF-7C1880700C75}" presName="root2" presStyleCnt="0"/>
      <dgm:spPr/>
    </dgm:pt>
    <dgm:pt modelId="{6F368C75-1EE0-46CD-8EB6-4C5753E2ACA6}" type="pres">
      <dgm:prSet presAssocID="{9C13F89A-49CE-4ADD-A3CF-7C1880700C7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08190-1260-44F3-AFB0-31C8480FC744}" type="pres">
      <dgm:prSet presAssocID="{9C13F89A-49CE-4ADD-A3CF-7C1880700C75}" presName="level3hierChild" presStyleCnt="0"/>
      <dgm:spPr/>
    </dgm:pt>
    <dgm:pt modelId="{3026DD2A-0ED4-4974-A1D5-3D6519384440}" type="pres">
      <dgm:prSet presAssocID="{CF5D0B0D-4D45-4ACF-9E57-F8AC3CB63C8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B1A3235-F05A-48E0-9F1E-4B27B8A13D56}" type="pres">
      <dgm:prSet presAssocID="{CF5D0B0D-4D45-4ACF-9E57-F8AC3CB63C8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7EACCB1-D9BB-4C7A-9E56-9D34F2ABE7CC}" type="pres">
      <dgm:prSet presAssocID="{20197158-69C6-43B4-8709-59B01C8EFC74}" presName="root2" presStyleCnt="0"/>
      <dgm:spPr/>
    </dgm:pt>
    <dgm:pt modelId="{F4283D5D-DC02-4D76-AAF4-38C7DC536896}" type="pres">
      <dgm:prSet presAssocID="{20197158-69C6-43B4-8709-59B01C8EFC7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1C84EC-394B-4AF6-9943-AF76DAD30156}" type="pres">
      <dgm:prSet presAssocID="{20197158-69C6-43B4-8709-59B01C8EFC74}" presName="level3hierChild" presStyleCnt="0"/>
      <dgm:spPr/>
    </dgm:pt>
  </dgm:ptLst>
  <dgm:cxnLst>
    <dgm:cxn modelId="{4C46F112-0FB6-4256-9F32-CE01EB0FAF28}" type="presOf" srcId="{FDACFA9B-7750-4996-8D71-3A132A455323}" destId="{7E970318-8BE3-4F7E-A9DC-713441421E64}" srcOrd="0" destOrd="0" presId="urn:microsoft.com/office/officeart/2008/layout/HorizontalMultiLevelHierarchy"/>
    <dgm:cxn modelId="{5EA6C811-4C82-4778-A002-4E8B7478B3E8}" type="presOf" srcId="{178FC215-EFD8-4EBC-837E-59746186B117}" destId="{145D08EC-D9AB-4614-A231-6D5320CFCA26}" srcOrd="0" destOrd="0" presId="urn:microsoft.com/office/officeart/2008/layout/HorizontalMultiLevelHierarchy"/>
    <dgm:cxn modelId="{479C74A0-ADBB-405C-9313-E59E99CFE0CD}" type="presOf" srcId="{C0462B4F-A53A-45CA-B604-966AC88E8A54}" destId="{B24C2789-AB27-46D9-AA72-F8C056030C9A}" srcOrd="1" destOrd="0" presId="urn:microsoft.com/office/officeart/2008/layout/HorizontalMultiLevelHierarchy"/>
    <dgm:cxn modelId="{667B44C5-0ED2-44B0-9DD1-292D8E5DC52C}" srcId="{FDACFA9B-7750-4996-8D71-3A132A455323}" destId="{178FC215-EFD8-4EBC-837E-59746186B117}" srcOrd="0" destOrd="0" parTransId="{5FE224F4-4D90-4495-B8F6-BF698CD7F9DE}" sibTransId="{8D18F908-2041-47F0-A10E-8ADAE3AD5D68}"/>
    <dgm:cxn modelId="{A8B38F9E-B6DD-41F4-9C95-96E5F76790D0}" type="presOf" srcId="{5FE224F4-4D90-4495-B8F6-BF698CD7F9DE}" destId="{D7AB4D60-13E1-4D11-B6AC-07640F160265}" srcOrd="0" destOrd="0" presId="urn:microsoft.com/office/officeart/2008/layout/HorizontalMultiLevelHierarchy"/>
    <dgm:cxn modelId="{24C2AAA3-FBD3-4704-9FDC-E8CEEF02FABD}" srcId="{945F8FAC-C047-4511-B370-FA55BC5DC635}" destId="{FDACFA9B-7750-4996-8D71-3A132A455323}" srcOrd="0" destOrd="0" parTransId="{D955B013-0038-4736-B3FA-D1DE0070F784}" sibTransId="{3C766E68-5852-4CA8-AB99-6EC60E1BCB15}"/>
    <dgm:cxn modelId="{F351EB38-50A0-4CEC-A7F3-392A681C27E1}" type="presOf" srcId="{C0462B4F-A53A-45CA-B604-966AC88E8A54}" destId="{1C00C761-464A-4E3F-B5EB-213098D88420}" srcOrd="0" destOrd="0" presId="urn:microsoft.com/office/officeart/2008/layout/HorizontalMultiLevelHierarchy"/>
    <dgm:cxn modelId="{01FC3E5E-EBDA-4388-BF2C-AC5542A4C955}" type="presOf" srcId="{945F8FAC-C047-4511-B370-FA55BC5DC635}" destId="{D3F53F70-6CA4-4262-AC84-A44789F670B5}" srcOrd="0" destOrd="0" presId="urn:microsoft.com/office/officeart/2008/layout/HorizontalMultiLevelHierarchy"/>
    <dgm:cxn modelId="{51370B58-6C2D-4F88-9B80-4E64B80173AD}" srcId="{FDACFA9B-7750-4996-8D71-3A132A455323}" destId="{9C13F89A-49CE-4ADD-A3CF-7C1880700C75}" srcOrd="1" destOrd="0" parTransId="{C0462B4F-A53A-45CA-B604-966AC88E8A54}" sibTransId="{4965542E-280C-4110-891A-F1E77B66B756}"/>
    <dgm:cxn modelId="{8CDAEB3C-8B94-4D6B-A9BB-AACA39BD0ABF}" type="presOf" srcId="{CF5D0B0D-4D45-4ACF-9E57-F8AC3CB63C83}" destId="{9B1A3235-F05A-48E0-9F1E-4B27B8A13D56}" srcOrd="1" destOrd="0" presId="urn:microsoft.com/office/officeart/2008/layout/HorizontalMultiLevelHierarchy"/>
    <dgm:cxn modelId="{5A63E50E-1A4C-4306-B63C-05FB64BA2C1C}" type="presOf" srcId="{20197158-69C6-43B4-8709-59B01C8EFC74}" destId="{F4283D5D-DC02-4D76-AAF4-38C7DC536896}" srcOrd="0" destOrd="0" presId="urn:microsoft.com/office/officeart/2008/layout/HorizontalMultiLevelHierarchy"/>
    <dgm:cxn modelId="{6AE02EB1-AF44-472F-873A-DF0E093ECD3F}" type="presOf" srcId="{CF5D0B0D-4D45-4ACF-9E57-F8AC3CB63C83}" destId="{3026DD2A-0ED4-4974-A1D5-3D6519384440}" srcOrd="0" destOrd="0" presId="urn:microsoft.com/office/officeart/2008/layout/HorizontalMultiLevelHierarchy"/>
    <dgm:cxn modelId="{94C69A73-EDB5-469F-B9AF-445FB9F7818C}" srcId="{FDACFA9B-7750-4996-8D71-3A132A455323}" destId="{20197158-69C6-43B4-8709-59B01C8EFC74}" srcOrd="2" destOrd="0" parTransId="{CF5D0B0D-4D45-4ACF-9E57-F8AC3CB63C83}" sibTransId="{4ABB0699-F405-4557-98EF-F72BA7A63660}"/>
    <dgm:cxn modelId="{3B8154F2-507A-4A88-96A6-A44C2F74821B}" type="presOf" srcId="{5FE224F4-4D90-4495-B8F6-BF698CD7F9DE}" destId="{10D74035-F29E-49FA-96BB-1CB9AC940EA0}" srcOrd="1" destOrd="0" presId="urn:microsoft.com/office/officeart/2008/layout/HorizontalMultiLevelHierarchy"/>
    <dgm:cxn modelId="{3FDAFF8A-C2E8-46AA-BA4E-5B7DD79FB07A}" type="presOf" srcId="{9C13F89A-49CE-4ADD-A3CF-7C1880700C75}" destId="{6F368C75-1EE0-46CD-8EB6-4C5753E2ACA6}" srcOrd="0" destOrd="0" presId="urn:microsoft.com/office/officeart/2008/layout/HorizontalMultiLevelHierarchy"/>
    <dgm:cxn modelId="{0DCF5554-5C25-41DE-BAB9-9FBF097CFB41}" type="presParOf" srcId="{D3F53F70-6CA4-4262-AC84-A44789F670B5}" destId="{11A41821-8557-4F00-AF74-F8FD44F3EA6C}" srcOrd="0" destOrd="0" presId="urn:microsoft.com/office/officeart/2008/layout/HorizontalMultiLevelHierarchy"/>
    <dgm:cxn modelId="{42C44525-1EC8-4A36-9C14-B74D635321AF}" type="presParOf" srcId="{11A41821-8557-4F00-AF74-F8FD44F3EA6C}" destId="{7E970318-8BE3-4F7E-A9DC-713441421E64}" srcOrd="0" destOrd="0" presId="urn:microsoft.com/office/officeart/2008/layout/HorizontalMultiLevelHierarchy"/>
    <dgm:cxn modelId="{B9293BB3-3623-405C-990D-5A89E0C0E352}" type="presParOf" srcId="{11A41821-8557-4F00-AF74-F8FD44F3EA6C}" destId="{5177CB5C-DA6B-4DBD-99DE-A1D32D45038B}" srcOrd="1" destOrd="0" presId="urn:microsoft.com/office/officeart/2008/layout/HorizontalMultiLevelHierarchy"/>
    <dgm:cxn modelId="{0A1CCEA3-CE5A-42F8-8F9D-B92F89DD14F8}" type="presParOf" srcId="{5177CB5C-DA6B-4DBD-99DE-A1D32D45038B}" destId="{D7AB4D60-13E1-4D11-B6AC-07640F160265}" srcOrd="0" destOrd="0" presId="urn:microsoft.com/office/officeart/2008/layout/HorizontalMultiLevelHierarchy"/>
    <dgm:cxn modelId="{A58F4D0B-3606-4ACD-86FF-8FDFA8A119AD}" type="presParOf" srcId="{D7AB4D60-13E1-4D11-B6AC-07640F160265}" destId="{10D74035-F29E-49FA-96BB-1CB9AC940EA0}" srcOrd="0" destOrd="0" presId="urn:microsoft.com/office/officeart/2008/layout/HorizontalMultiLevelHierarchy"/>
    <dgm:cxn modelId="{78007ECB-8B95-4991-979C-E3D3D81B3A04}" type="presParOf" srcId="{5177CB5C-DA6B-4DBD-99DE-A1D32D45038B}" destId="{71164256-2548-4D66-8D56-77E13F89D5ED}" srcOrd="1" destOrd="0" presId="urn:microsoft.com/office/officeart/2008/layout/HorizontalMultiLevelHierarchy"/>
    <dgm:cxn modelId="{57F01830-87EF-4EE8-99FB-013E1571DEEF}" type="presParOf" srcId="{71164256-2548-4D66-8D56-77E13F89D5ED}" destId="{145D08EC-D9AB-4614-A231-6D5320CFCA26}" srcOrd="0" destOrd="0" presId="urn:microsoft.com/office/officeart/2008/layout/HorizontalMultiLevelHierarchy"/>
    <dgm:cxn modelId="{2D7E5629-E775-4DC7-8862-E6E7EAFE07B3}" type="presParOf" srcId="{71164256-2548-4D66-8D56-77E13F89D5ED}" destId="{44C64A14-582F-4323-A5BB-8861AFD6C3F6}" srcOrd="1" destOrd="0" presId="urn:microsoft.com/office/officeart/2008/layout/HorizontalMultiLevelHierarchy"/>
    <dgm:cxn modelId="{D67AB69D-6949-48D5-B79C-AC60D88CEB73}" type="presParOf" srcId="{5177CB5C-DA6B-4DBD-99DE-A1D32D45038B}" destId="{1C00C761-464A-4E3F-B5EB-213098D88420}" srcOrd="2" destOrd="0" presId="urn:microsoft.com/office/officeart/2008/layout/HorizontalMultiLevelHierarchy"/>
    <dgm:cxn modelId="{2DC54123-75A4-48A9-9C9B-2C476D68E1E0}" type="presParOf" srcId="{1C00C761-464A-4E3F-B5EB-213098D88420}" destId="{B24C2789-AB27-46D9-AA72-F8C056030C9A}" srcOrd="0" destOrd="0" presId="urn:microsoft.com/office/officeart/2008/layout/HorizontalMultiLevelHierarchy"/>
    <dgm:cxn modelId="{ED899CDF-46D8-48EB-8192-12DB25ACFCC5}" type="presParOf" srcId="{5177CB5C-DA6B-4DBD-99DE-A1D32D45038B}" destId="{F961CCA9-10B6-42A8-AD31-68E0E3289696}" srcOrd="3" destOrd="0" presId="urn:microsoft.com/office/officeart/2008/layout/HorizontalMultiLevelHierarchy"/>
    <dgm:cxn modelId="{E8E09AF1-EA60-4F5C-943C-A05F1ED7A38C}" type="presParOf" srcId="{F961CCA9-10B6-42A8-AD31-68E0E3289696}" destId="{6F368C75-1EE0-46CD-8EB6-4C5753E2ACA6}" srcOrd="0" destOrd="0" presId="urn:microsoft.com/office/officeart/2008/layout/HorizontalMultiLevelHierarchy"/>
    <dgm:cxn modelId="{58B4BEF0-52DB-4876-8FE3-36B6C202FE53}" type="presParOf" srcId="{F961CCA9-10B6-42A8-AD31-68E0E3289696}" destId="{2F108190-1260-44F3-AFB0-31C8480FC744}" srcOrd="1" destOrd="0" presId="urn:microsoft.com/office/officeart/2008/layout/HorizontalMultiLevelHierarchy"/>
    <dgm:cxn modelId="{005259C0-6A79-40F2-9E4B-B377969B46C2}" type="presParOf" srcId="{5177CB5C-DA6B-4DBD-99DE-A1D32D45038B}" destId="{3026DD2A-0ED4-4974-A1D5-3D6519384440}" srcOrd="4" destOrd="0" presId="urn:microsoft.com/office/officeart/2008/layout/HorizontalMultiLevelHierarchy"/>
    <dgm:cxn modelId="{8766E6D1-4752-4D22-A537-E70329917BC6}" type="presParOf" srcId="{3026DD2A-0ED4-4974-A1D5-3D6519384440}" destId="{9B1A3235-F05A-48E0-9F1E-4B27B8A13D56}" srcOrd="0" destOrd="0" presId="urn:microsoft.com/office/officeart/2008/layout/HorizontalMultiLevelHierarchy"/>
    <dgm:cxn modelId="{06906E0F-A6C3-4085-92FF-2778D4CD79B6}" type="presParOf" srcId="{5177CB5C-DA6B-4DBD-99DE-A1D32D45038B}" destId="{27EACCB1-D9BB-4C7A-9E56-9D34F2ABE7CC}" srcOrd="5" destOrd="0" presId="urn:microsoft.com/office/officeart/2008/layout/HorizontalMultiLevelHierarchy"/>
    <dgm:cxn modelId="{1BDF92B9-4A94-4471-B815-836D6D629300}" type="presParOf" srcId="{27EACCB1-D9BB-4C7A-9E56-9D34F2ABE7CC}" destId="{F4283D5D-DC02-4D76-AAF4-38C7DC536896}" srcOrd="0" destOrd="0" presId="urn:microsoft.com/office/officeart/2008/layout/HorizontalMultiLevelHierarchy"/>
    <dgm:cxn modelId="{830408D8-2506-4409-A13F-B7A193A4F90B}" type="presParOf" srcId="{27EACCB1-D9BB-4C7A-9E56-9D34F2ABE7CC}" destId="{321C84EC-394B-4AF6-9943-AF76DAD301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5F8FAC-C047-4511-B370-FA55BC5DC63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8FC215-EFD8-4EBC-837E-59746186B11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Malzeme Üretimi</a:t>
          </a:r>
          <a:endParaRPr lang="en-US" dirty="0"/>
        </a:p>
      </dgm:t>
    </dgm:pt>
    <dgm:pt modelId="{5FE224F4-4D90-4495-B8F6-BF698CD7F9DE}" type="parTrans" cxnId="{667B44C5-0ED2-44B0-9DD1-292D8E5DC52C}">
      <dgm:prSet/>
      <dgm:spPr/>
      <dgm:t>
        <a:bodyPr/>
        <a:lstStyle/>
        <a:p>
          <a:endParaRPr lang="en-US"/>
        </a:p>
      </dgm:t>
    </dgm:pt>
    <dgm:pt modelId="{8D18F908-2041-47F0-A10E-8ADAE3AD5D68}" type="sibTrans" cxnId="{667B44C5-0ED2-44B0-9DD1-292D8E5DC52C}">
      <dgm:prSet/>
      <dgm:spPr/>
      <dgm:t>
        <a:bodyPr/>
        <a:lstStyle/>
        <a:p>
          <a:endParaRPr lang="en-US"/>
        </a:p>
      </dgm:t>
    </dgm:pt>
    <dgm:pt modelId="{9C13F89A-49CE-4ADD-A3CF-7C1880700C75}">
      <dgm:prSet phldrT="[Text]"/>
      <dgm:spPr/>
      <dgm:t>
        <a:bodyPr/>
        <a:lstStyle/>
        <a:p>
          <a:r>
            <a:rPr lang="tr-TR" dirty="0" smtClean="0"/>
            <a:t>Malzeme Karakterizasyonu</a:t>
          </a:r>
          <a:endParaRPr lang="en-US" dirty="0"/>
        </a:p>
      </dgm:t>
    </dgm:pt>
    <dgm:pt modelId="{C0462B4F-A53A-45CA-B604-966AC88E8A54}" type="parTrans" cxnId="{51370B58-6C2D-4F88-9B80-4E64B80173AD}">
      <dgm:prSet/>
      <dgm:spPr/>
      <dgm:t>
        <a:bodyPr/>
        <a:lstStyle/>
        <a:p>
          <a:endParaRPr lang="en-US"/>
        </a:p>
      </dgm:t>
    </dgm:pt>
    <dgm:pt modelId="{4965542E-280C-4110-891A-F1E77B66B756}" type="sibTrans" cxnId="{51370B58-6C2D-4F88-9B80-4E64B80173AD}">
      <dgm:prSet/>
      <dgm:spPr/>
      <dgm:t>
        <a:bodyPr/>
        <a:lstStyle/>
        <a:p>
          <a:endParaRPr lang="en-US"/>
        </a:p>
      </dgm:t>
    </dgm:pt>
    <dgm:pt modelId="{20197158-69C6-43B4-8709-59B01C8EFC74}">
      <dgm:prSet phldrT="[Text]"/>
      <dgm:spPr/>
      <dgm:t>
        <a:bodyPr/>
        <a:lstStyle/>
        <a:p>
          <a:r>
            <a:rPr lang="tr-TR" dirty="0" smtClean="0"/>
            <a:t>Malzeme Mekanik Muayenesi</a:t>
          </a:r>
          <a:endParaRPr lang="en-US" dirty="0"/>
        </a:p>
      </dgm:t>
    </dgm:pt>
    <dgm:pt modelId="{CF5D0B0D-4D45-4ACF-9E57-F8AC3CB63C83}" type="parTrans" cxnId="{94C69A73-EDB5-469F-B9AF-445FB9F7818C}">
      <dgm:prSet/>
      <dgm:spPr/>
      <dgm:t>
        <a:bodyPr/>
        <a:lstStyle/>
        <a:p>
          <a:endParaRPr lang="en-US"/>
        </a:p>
      </dgm:t>
    </dgm:pt>
    <dgm:pt modelId="{4ABB0699-F405-4557-98EF-F72BA7A63660}" type="sibTrans" cxnId="{94C69A73-EDB5-469F-B9AF-445FB9F7818C}">
      <dgm:prSet/>
      <dgm:spPr/>
      <dgm:t>
        <a:bodyPr/>
        <a:lstStyle/>
        <a:p>
          <a:endParaRPr lang="en-US"/>
        </a:p>
      </dgm:t>
    </dgm:pt>
    <dgm:pt modelId="{FDACFA9B-7750-4996-8D71-3A132A455323}">
      <dgm:prSet phldrT="[Text]"/>
      <dgm:spPr/>
      <dgm:t>
        <a:bodyPr/>
        <a:lstStyle/>
        <a:p>
          <a:r>
            <a:rPr lang="tr-TR" dirty="0" smtClean="0"/>
            <a:t>Malzeme Bilimi</a:t>
          </a:r>
          <a:endParaRPr lang="en-US" dirty="0"/>
        </a:p>
      </dgm:t>
    </dgm:pt>
    <dgm:pt modelId="{3C766E68-5852-4CA8-AB99-6EC60E1BCB15}" type="sibTrans" cxnId="{24C2AAA3-FBD3-4704-9FDC-E8CEEF02FABD}">
      <dgm:prSet/>
      <dgm:spPr/>
      <dgm:t>
        <a:bodyPr/>
        <a:lstStyle/>
        <a:p>
          <a:endParaRPr lang="en-US"/>
        </a:p>
      </dgm:t>
    </dgm:pt>
    <dgm:pt modelId="{D955B013-0038-4736-B3FA-D1DE0070F784}" type="parTrans" cxnId="{24C2AAA3-FBD3-4704-9FDC-E8CEEF02FABD}">
      <dgm:prSet/>
      <dgm:spPr/>
      <dgm:t>
        <a:bodyPr/>
        <a:lstStyle/>
        <a:p>
          <a:endParaRPr lang="en-US"/>
        </a:p>
      </dgm:t>
    </dgm:pt>
    <dgm:pt modelId="{D3F53F70-6CA4-4262-AC84-A44789F670B5}" type="pres">
      <dgm:prSet presAssocID="{945F8FAC-C047-4511-B370-FA55BC5DC6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41821-8557-4F00-AF74-F8FD44F3EA6C}" type="pres">
      <dgm:prSet presAssocID="{FDACFA9B-7750-4996-8D71-3A132A455323}" presName="root1" presStyleCnt="0"/>
      <dgm:spPr/>
    </dgm:pt>
    <dgm:pt modelId="{7E970318-8BE3-4F7E-A9DC-713441421E64}" type="pres">
      <dgm:prSet presAssocID="{FDACFA9B-7750-4996-8D71-3A132A45532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7CB5C-DA6B-4DBD-99DE-A1D32D45038B}" type="pres">
      <dgm:prSet presAssocID="{FDACFA9B-7750-4996-8D71-3A132A455323}" presName="level2hierChild" presStyleCnt="0"/>
      <dgm:spPr/>
    </dgm:pt>
    <dgm:pt modelId="{D7AB4D60-13E1-4D11-B6AC-07640F160265}" type="pres">
      <dgm:prSet presAssocID="{5FE224F4-4D90-4495-B8F6-BF698CD7F9D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D74035-F29E-49FA-96BB-1CB9AC940EA0}" type="pres">
      <dgm:prSet presAssocID="{5FE224F4-4D90-4495-B8F6-BF698CD7F9D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1164256-2548-4D66-8D56-77E13F89D5ED}" type="pres">
      <dgm:prSet presAssocID="{178FC215-EFD8-4EBC-837E-59746186B117}" presName="root2" presStyleCnt="0"/>
      <dgm:spPr/>
    </dgm:pt>
    <dgm:pt modelId="{145D08EC-D9AB-4614-A231-6D5320CFCA26}" type="pres">
      <dgm:prSet presAssocID="{178FC215-EFD8-4EBC-837E-59746186B11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64A14-582F-4323-A5BB-8861AFD6C3F6}" type="pres">
      <dgm:prSet presAssocID="{178FC215-EFD8-4EBC-837E-59746186B117}" presName="level3hierChild" presStyleCnt="0"/>
      <dgm:spPr/>
    </dgm:pt>
    <dgm:pt modelId="{1C00C761-464A-4E3F-B5EB-213098D88420}" type="pres">
      <dgm:prSet presAssocID="{C0462B4F-A53A-45CA-B604-966AC88E8A5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24C2789-AB27-46D9-AA72-F8C056030C9A}" type="pres">
      <dgm:prSet presAssocID="{C0462B4F-A53A-45CA-B604-966AC88E8A5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61CCA9-10B6-42A8-AD31-68E0E3289696}" type="pres">
      <dgm:prSet presAssocID="{9C13F89A-49CE-4ADD-A3CF-7C1880700C75}" presName="root2" presStyleCnt="0"/>
      <dgm:spPr/>
    </dgm:pt>
    <dgm:pt modelId="{6F368C75-1EE0-46CD-8EB6-4C5753E2ACA6}" type="pres">
      <dgm:prSet presAssocID="{9C13F89A-49CE-4ADD-A3CF-7C1880700C7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08190-1260-44F3-AFB0-31C8480FC744}" type="pres">
      <dgm:prSet presAssocID="{9C13F89A-49CE-4ADD-A3CF-7C1880700C75}" presName="level3hierChild" presStyleCnt="0"/>
      <dgm:spPr/>
    </dgm:pt>
    <dgm:pt modelId="{3026DD2A-0ED4-4974-A1D5-3D6519384440}" type="pres">
      <dgm:prSet presAssocID="{CF5D0B0D-4D45-4ACF-9E57-F8AC3CB63C8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B1A3235-F05A-48E0-9F1E-4B27B8A13D56}" type="pres">
      <dgm:prSet presAssocID="{CF5D0B0D-4D45-4ACF-9E57-F8AC3CB63C8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7EACCB1-D9BB-4C7A-9E56-9D34F2ABE7CC}" type="pres">
      <dgm:prSet presAssocID="{20197158-69C6-43B4-8709-59B01C8EFC74}" presName="root2" presStyleCnt="0"/>
      <dgm:spPr/>
    </dgm:pt>
    <dgm:pt modelId="{F4283D5D-DC02-4D76-AAF4-38C7DC536896}" type="pres">
      <dgm:prSet presAssocID="{20197158-69C6-43B4-8709-59B01C8EFC7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1C84EC-394B-4AF6-9943-AF76DAD30156}" type="pres">
      <dgm:prSet presAssocID="{20197158-69C6-43B4-8709-59B01C8EFC74}" presName="level3hierChild" presStyleCnt="0"/>
      <dgm:spPr/>
    </dgm:pt>
  </dgm:ptLst>
  <dgm:cxnLst>
    <dgm:cxn modelId="{4C46F112-0FB6-4256-9F32-CE01EB0FAF28}" type="presOf" srcId="{FDACFA9B-7750-4996-8D71-3A132A455323}" destId="{7E970318-8BE3-4F7E-A9DC-713441421E64}" srcOrd="0" destOrd="0" presId="urn:microsoft.com/office/officeart/2008/layout/HorizontalMultiLevelHierarchy"/>
    <dgm:cxn modelId="{5EA6C811-4C82-4778-A002-4E8B7478B3E8}" type="presOf" srcId="{178FC215-EFD8-4EBC-837E-59746186B117}" destId="{145D08EC-D9AB-4614-A231-6D5320CFCA26}" srcOrd="0" destOrd="0" presId="urn:microsoft.com/office/officeart/2008/layout/HorizontalMultiLevelHierarchy"/>
    <dgm:cxn modelId="{479C74A0-ADBB-405C-9313-E59E99CFE0CD}" type="presOf" srcId="{C0462B4F-A53A-45CA-B604-966AC88E8A54}" destId="{B24C2789-AB27-46D9-AA72-F8C056030C9A}" srcOrd="1" destOrd="0" presId="urn:microsoft.com/office/officeart/2008/layout/HorizontalMultiLevelHierarchy"/>
    <dgm:cxn modelId="{667B44C5-0ED2-44B0-9DD1-292D8E5DC52C}" srcId="{FDACFA9B-7750-4996-8D71-3A132A455323}" destId="{178FC215-EFD8-4EBC-837E-59746186B117}" srcOrd="0" destOrd="0" parTransId="{5FE224F4-4D90-4495-B8F6-BF698CD7F9DE}" sibTransId="{8D18F908-2041-47F0-A10E-8ADAE3AD5D68}"/>
    <dgm:cxn modelId="{A8B38F9E-B6DD-41F4-9C95-96E5F76790D0}" type="presOf" srcId="{5FE224F4-4D90-4495-B8F6-BF698CD7F9DE}" destId="{D7AB4D60-13E1-4D11-B6AC-07640F160265}" srcOrd="0" destOrd="0" presId="urn:microsoft.com/office/officeart/2008/layout/HorizontalMultiLevelHierarchy"/>
    <dgm:cxn modelId="{24C2AAA3-FBD3-4704-9FDC-E8CEEF02FABD}" srcId="{945F8FAC-C047-4511-B370-FA55BC5DC635}" destId="{FDACFA9B-7750-4996-8D71-3A132A455323}" srcOrd="0" destOrd="0" parTransId="{D955B013-0038-4736-B3FA-D1DE0070F784}" sibTransId="{3C766E68-5852-4CA8-AB99-6EC60E1BCB15}"/>
    <dgm:cxn modelId="{F351EB38-50A0-4CEC-A7F3-392A681C27E1}" type="presOf" srcId="{C0462B4F-A53A-45CA-B604-966AC88E8A54}" destId="{1C00C761-464A-4E3F-B5EB-213098D88420}" srcOrd="0" destOrd="0" presId="urn:microsoft.com/office/officeart/2008/layout/HorizontalMultiLevelHierarchy"/>
    <dgm:cxn modelId="{01FC3E5E-EBDA-4388-BF2C-AC5542A4C955}" type="presOf" srcId="{945F8FAC-C047-4511-B370-FA55BC5DC635}" destId="{D3F53F70-6CA4-4262-AC84-A44789F670B5}" srcOrd="0" destOrd="0" presId="urn:microsoft.com/office/officeart/2008/layout/HorizontalMultiLevelHierarchy"/>
    <dgm:cxn modelId="{51370B58-6C2D-4F88-9B80-4E64B80173AD}" srcId="{FDACFA9B-7750-4996-8D71-3A132A455323}" destId="{9C13F89A-49CE-4ADD-A3CF-7C1880700C75}" srcOrd="1" destOrd="0" parTransId="{C0462B4F-A53A-45CA-B604-966AC88E8A54}" sibTransId="{4965542E-280C-4110-891A-F1E77B66B756}"/>
    <dgm:cxn modelId="{8CDAEB3C-8B94-4D6B-A9BB-AACA39BD0ABF}" type="presOf" srcId="{CF5D0B0D-4D45-4ACF-9E57-F8AC3CB63C83}" destId="{9B1A3235-F05A-48E0-9F1E-4B27B8A13D56}" srcOrd="1" destOrd="0" presId="urn:microsoft.com/office/officeart/2008/layout/HorizontalMultiLevelHierarchy"/>
    <dgm:cxn modelId="{5A63E50E-1A4C-4306-B63C-05FB64BA2C1C}" type="presOf" srcId="{20197158-69C6-43B4-8709-59B01C8EFC74}" destId="{F4283D5D-DC02-4D76-AAF4-38C7DC536896}" srcOrd="0" destOrd="0" presId="urn:microsoft.com/office/officeart/2008/layout/HorizontalMultiLevelHierarchy"/>
    <dgm:cxn modelId="{6AE02EB1-AF44-472F-873A-DF0E093ECD3F}" type="presOf" srcId="{CF5D0B0D-4D45-4ACF-9E57-F8AC3CB63C83}" destId="{3026DD2A-0ED4-4974-A1D5-3D6519384440}" srcOrd="0" destOrd="0" presId="urn:microsoft.com/office/officeart/2008/layout/HorizontalMultiLevelHierarchy"/>
    <dgm:cxn modelId="{94C69A73-EDB5-469F-B9AF-445FB9F7818C}" srcId="{FDACFA9B-7750-4996-8D71-3A132A455323}" destId="{20197158-69C6-43B4-8709-59B01C8EFC74}" srcOrd="2" destOrd="0" parTransId="{CF5D0B0D-4D45-4ACF-9E57-F8AC3CB63C83}" sibTransId="{4ABB0699-F405-4557-98EF-F72BA7A63660}"/>
    <dgm:cxn modelId="{3B8154F2-507A-4A88-96A6-A44C2F74821B}" type="presOf" srcId="{5FE224F4-4D90-4495-B8F6-BF698CD7F9DE}" destId="{10D74035-F29E-49FA-96BB-1CB9AC940EA0}" srcOrd="1" destOrd="0" presId="urn:microsoft.com/office/officeart/2008/layout/HorizontalMultiLevelHierarchy"/>
    <dgm:cxn modelId="{3FDAFF8A-C2E8-46AA-BA4E-5B7DD79FB07A}" type="presOf" srcId="{9C13F89A-49CE-4ADD-A3CF-7C1880700C75}" destId="{6F368C75-1EE0-46CD-8EB6-4C5753E2ACA6}" srcOrd="0" destOrd="0" presId="urn:microsoft.com/office/officeart/2008/layout/HorizontalMultiLevelHierarchy"/>
    <dgm:cxn modelId="{0DCF5554-5C25-41DE-BAB9-9FBF097CFB41}" type="presParOf" srcId="{D3F53F70-6CA4-4262-AC84-A44789F670B5}" destId="{11A41821-8557-4F00-AF74-F8FD44F3EA6C}" srcOrd="0" destOrd="0" presId="urn:microsoft.com/office/officeart/2008/layout/HorizontalMultiLevelHierarchy"/>
    <dgm:cxn modelId="{42C44525-1EC8-4A36-9C14-B74D635321AF}" type="presParOf" srcId="{11A41821-8557-4F00-AF74-F8FD44F3EA6C}" destId="{7E970318-8BE3-4F7E-A9DC-713441421E64}" srcOrd="0" destOrd="0" presId="urn:microsoft.com/office/officeart/2008/layout/HorizontalMultiLevelHierarchy"/>
    <dgm:cxn modelId="{B9293BB3-3623-405C-990D-5A89E0C0E352}" type="presParOf" srcId="{11A41821-8557-4F00-AF74-F8FD44F3EA6C}" destId="{5177CB5C-DA6B-4DBD-99DE-A1D32D45038B}" srcOrd="1" destOrd="0" presId="urn:microsoft.com/office/officeart/2008/layout/HorizontalMultiLevelHierarchy"/>
    <dgm:cxn modelId="{0A1CCEA3-CE5A-42F8-8F9D-B92F89DD14F8}" type="presParOf" srcId="{5177CB5C-DA6B-4DBD-99DE-A1D32D45038B}" destId="{D7AB4D60-13E1-4D11-B6AC-07640F160265}" srcOrd="0" destOrd="0" presId="urn:microsoft.com/office/officeart/2008/layout/HorizontalMultiLevelHierarchy"/>
    <dgm:cxn modelId="{A58F4D0B-3606-4ACD-86FF-8FDFA8A119AD}" type="presParOf" srcId="{D7AB4D60-13E1-4D11-B6AC-07640F160265}" destId="{10D74035-F29E-49FA-96BB-1CB9AC940EA0}" srcOrd="0" destOrd="0" presId="urn:microsoft.com/office/officeart/2008/layout/HorizontalMultiLevelHierarchy"/>
    <dgm:cxn modelId="{78007ECB-8B95-4991-979C-E3D3D81B3A04}" type="presParOf" srcId="{5177CB5C-DA6B-4DBD-99DE-A1D32D45038B}" destId="{71164256-2548-4D66-8D56-77E13F89D5ED}" srcOrd="1" destOrd="0" presId="urn:microsoft.com/office/officeart/2008/layout/HorizontalMultiLevelHierarchy"/>
    <dgm:cxn modelId="{57F01830-87EF-4EE8-99FB-013E1571DEEF}" type="presParOf" srcId="{71164256-2548-4D66-8D56-77E13F89D5ED}" destId="{145D08EC-D9AB-4614-A231-6D5320CFCA26}" srcOrd="0" destOrd="0" presId="urn:microsoft.com/office/officeart/2008/layout/HorizontalMultiLevelHierarchy"/>
    <dgm:cxn modelId="{2D7E5629-E775-4DC7-8862-E6E7EAFE07B3}" type="presParOf" srcId="{71164256-2548-4D66-8D56-77E13F89D5ED}" destId="{44C64A14-582F-4323-A5BB-8861AFD6C3F6}" srcOrd="1" destOrd="0" presId="urn:microsoft.com/office/officeart/2008/layout/HorizontalMultiLevelHierarchy"/>
    <dgm:cxn modelId="{D67AB69D-6949-48D5-B79C-AC60D88CEB73}" type="presParOf" srcId="{5177CB5C-DA6B-4DBD-99DE-A1D32D45038B}" destId="{1C00C761-464A-4E3F-B5EB-213098D88420}" srcOrd="2" destOrd="0" presId="urn:microsoft.com/office/officeart/2008/layout/HorizontalMultiLevelHierarchy"/>
    <dgm:cxn modelId="{2DC54123-75A4-48A9-9C9B-2C476D68E1E0}" type="presParOf" srcId="{1C00C761-464A-4E3F-B5EB-213098D88420}" destId="{B24C2789-AB27-46D9-AA72-F8C056030C9A}" srcOrd="0" destOrd="0" presId="urn:microsoft.com/office/officeart/2008/layout/HorizontalMultiLevelHierarchy"/>
    <dgm:cxn modelId="{ED899CDF-46D8-48EB-8192-12DB25ACFCC5}" type="presParOf" srcId="{5177CB5C-DA6B-4DBD-99DE-A1D32D45038B}" destId="{F961CCA9-10B6-42A8-AD31-68E0E3289696}" srcOrd="3" destOrd="0" presId="urn:microsoft.com/office/officeart/2008/layout/HorizontalMultiLevelHierarchy"/>
    <dgm:cxn modelId="{E8E09AF1-EA60-4F5C-943C-A05F1ED7A38C}" type="presParOf" srcId="{F961CCA9-10B6-42A8-AD31-68E0E3289696}" destId="{6F368C75-1EE0-46CD-8EB6-4C5753E2ACA6}" srcOrd="0" destOrd="0" presId="urn:microsoft.com/office/officeart/2008/layout/HorizontalMultiLevelHierarchy"/>
    <dgm:cxn modelId="{58B4BEF0-52DB-4876-8FE3-36B6C202FE53}" type="presParOf" srcId="{F961CCA9-10B6-42A8-AD31-68E0E3289696}" destId="{2F108190-1260-44F3-AFB0-31C8480FC744}" srcOrd="1" destOrd="0" presId="urn:microsoft.com/office/officeart/2008/layout/HorizontalMultiLevelHierarchy"/>
    <dgm:cxn modelId="{005259C0-6A79-40F2-9E4B-B377969B46C2}" type="presParOf" srcId="{5177CB5C-DA6B-4DBD-99DE-A1D32D45038B}" destId="{3026DD2A-0ED4-4974-A1D5-3D6519384440}" srcOrd="4" destOrd="0" presId="urn:microsoft.com/office/officeart/2008/layout/HorizontalMultiLevelHierarchy"/>
    <dgm:cxn modelId="{8766E6D1-4752-4D22-A537-E70329917BC6}" type="presParOf" srcId="{3026DD2A-0ED4-4974-A1D5-3D6519384440}" destId="{9B1A3235-F05A-48E0-9F1E-4B27B8A13D56}" srcOrd="0" destOrd="0" presId="urn:microsoft.com/office/officeart/2008/layout/HorizontalMultiLevelHierarchy"/>
    <dgm:cxn modelId="{06906E0F-A6C3-4085-92FF-2778D4CD79B6}" type="presParOf" srcId="{5177CB5C-DA6B-4DBD-99DE-A1D32D45038B}" destId="{27EACCB1-D9BB-4C7A-9E56-9D34F2ABE7CC}" srcOrd="5" destOrd="0" presId="urn:microsoft.com/office/officeart/2008/layout/HorizontalMultiLevelHierarchy"/>
    <dgm:cxn modelId="{1BDF92B9-4A94-4471-B815-836D6D629300}" type="presParOf" srcId="{27EACCB1-D9BB-4C7A-9E56-9D34F2ABE7CC}" destId="{F4283D5D-DC02-4D76-AAF4-38C7DC536896}" srcOrd="0" destOrd="0" presId="urn:microsoft.com/office/officeart/2008/layout/HorizontalMultiLevelHierarchy"/>
    <dgm:cxn modelId="{830408D8-2506-4409-A13F-B7A193A4F90B}" type="presParOf" srcId="{27EACCB1-D9BB-4C7A-9E56-9D34F2ABE7CC}" destId="{321C84EC-394B-4AF6-9943-AF76DAD301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5F8FAC-C047-4511-B370-FA55BC5DC63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8FC215-EFD8-4EBC-837E-59746186B11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Malzeme Üretimi</a:t>
          </a:r>
          <a:endParaRPr lang="en-US" dirty="0"/>
        </a:p>
      </dgm:t>
    </dgm:pt>
    <dgm:pt modelId="{5FE224F4-4D90-4495-B8F6-BF698CD7F9DE}" type="parTrans" cxnId="{667B44C5-0ED2-44B0-9DD1-292D8E5DC52C}">
      <dgm:prSet/>
      <dgm:spPr/>
      <dgm:t>
        <a:bodyPr/>
        <a:lstStyle/>
        <a:p>
          <a:endParaRPr lang="en-US"/>
        </a:p>
      </dgm:t>
    </dgm:pt>
    <dgm:pt modelId="{8D18F908-2041-47F0-A10E-8ADAE3AD5D68}" type="sibTrans" cxnId="{667B44C5-0ED2-44B0-9DD1-292D8E5DC52C}">
      <dgm:prSet/>
      <dgm:spPr/>
      <dgm:t>
        <a:bodyPr/>
        <a:lstStyle/>
        <a:p>
          <a:endParaRPr lang="en-US"/>
        </a:p>
      </dgm:t>
    </dgm:pt>
    <dgm:pt modelId="{9C13F89A-49CE-4ADD-A3CF-7C1880700C75}">
      <dgm:prSet phldrT="[Text]"/>
      <dgm:spPr/>
      <dgm:t>
        <a:bodyPr/>
        <a:lstStyle/>
        <a:p>
          <a:r>
            <a:rPr lang="tr-TR" dirty="0" smtClean="0"/>
            <a:t>Malzeme Karakterizasyonu</a:t>
          </a:r>
          <a:endParaRPr lang="en-US" dirty="0"/>
        </a:p>
      </dgm:t>
    </dgm:pt>
    <dgm:pt modelId="{C0462B4F-A53A-45CA-B604-966AC88E8A54}" type="parTrans" cxnId="{51370B58-6C2D-4F88-9B80-4E64B80173AD}">
      <dgm:prSet/>
      <dgm:spPr/>
      <dgm:t>
        <a:bodyPr/>
        <a:lstStyle/>
        <a:p>
          <a:endParaRPr lang="en-US"/>
        </a:p>
      </dgm:t>
    </dgm:pt>
    <dgm:pt modelId="{4965542E-280C-4110-891A-F1E77B66B756}" type="sibTrans" cxnId="{51370B58-6C2D-4F88-9B80-4E64B80173AD}">
      <dgm:prSet/>
      <dgm:spPr/>
      <dgm:t>
        <a:bodyPr/>
        <a:lstStyle/>
        <a:p>
          <a:endParaRPr lang="en-US"/>
        </a:p>
      </dgm:t>
    </dgm:pt>
    <dgm:pt modelId="{20197158-69C6-43B4-8709-59B01C8EFC74}">
      <dgm:prSet phldrT="[Text]"/>
      <dgm:spPr/>
      <dgm:t>
        <a:bodyPr/>
        <a:lstStyle/>
        <a:p>
          <a:r>
            <a:rPr lang="tr-TR" dirty="0" smtClean="0"/>
            <a:t>Malzeme Mekanik Muayenesi</a:t>
          </a:r>
          <a:endParaRPr lang="en-US" dirty="0"/>
        </a:p>
      </dgm:t>
    </dgm:pt>
    <dgm:pt modelId="{CF5D0B0D-4D45-4ACF-9E57-F8AC3CB63C83}" type="parTrans" cxnId="{94C69A73-EDB5-469F-B9AF-445FB9F7818C}">
      <dgm:prSet/>
      <dgm:spPr/>
      <dgm:t>
        <a:bodyPr/>
        <a:lstStyle/>
        <a:p>
          <a:endParaRPr lang="en-US"/>
        </a:p>
      </dgm:t>
    </dgm:pt>
    <dgm:pt modelId="{4ABB0699-F405-4557-98EF-F72BA7A63660}" type="sibTrans" cxnId="{94C69A73-EDB5-469F-B9AF-445FB9F7818C}">
      <dgm:prSet/>
      <dgm:spPr/>
      <dgm:t>
        <a:bodyPr/>
        <a:lstStyle/>
        <a:p>
          <a:endParaRPr lang="en-US"/>
        </a:p>
      </dgm:t>
    </dgm:pt>
    <dgm:pt modelId="{FDACFA9B-7750-4996-8D71-3A132A455323}">
      <dgm:prSet phldrT="[Text]"/>
      <dgm:spPr/>
      <dgm:t>
        <a:bodyPr/>
        <a:lstStyle/>
        <a:p>
          <a:r>
            <a:rPr lang="tr-TR" dirty="0" smtClean="0"/>
            <a:t>Malzeme Bilimi</a:t>
          </a:r>
          <a:endParaRPr lang="en-US" dirty="0"/>
        </a:p>
      </dgm:t>
    </dgm:pt>
    <dgm:pt modelId="{3C766E68-5852-4CA8-AB99-6EC60E1BCB15}" type="sibTrans" cxnId="{24C2AAA3-FBD3-4704-9FDC-E8CEEF02FABD}">
      <dgm:prSet/>
      <dgm:spPr/>
      <dgm:t>
        <a:bodyPr/>
        <a:lstStyle/>
        <a:p>
          <a:endParaRPr lang="en-US"/>
        </a:p>
      </dgm:t>
    </dgm:pt>
    <dgm:pt modelId="{D955B013-0038-4736-B3FA-D1DE0070F784}" type="parTrans" cxnId="{24C2AAA3-FBD3-4704-9FDC-E8CEEF02FABD}">
      <dgm:prSet/>
      <dgm:spPr/>
      <dgm:t>
        <a:bodyPr/>
        <a:lstStyle/>
        <a:p>
          <a:endParaRPr lang="en-US"/>
        </a:p>
      </dgm:t>
    </dgm:pt>
    <dgm:pt modelId="{D3F53F70-6CA4-4262-AC84-A44789F670B5}" type="pres">
      <dgm:prSet presAssocID="{945F8FAC-C047-4511-B370-FA55BC5DC6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41821-8557-4F00-AF74-F8FD44F3EA6C}" type="pres">
      <dgm:prSet presAssocID="{FDACFA9B-7750-4996-8D71-3A132A455323}" presName="root1" presStyleCnt="0"/>
      <dgm:spPr/>
    </dgm:pt>
    <dgm:pt modelId="{7E970318-8BE3-4F7E-A9DC-713441421E64}" type="pres">
      <dgm:prSet presAssocID="{FDACFA9B-7750-4996-8D71-3A132A45532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7CB5C-DA6B-4DBD-99DE-A1D32D45038B}" type="pres">
      <dgm:prSet presAssocID="{FDACFA9B-7750-4996-8D71-3A132A455323}" presName="level2hierChild" presStyleCnt="0"/>
      <dgm:spPr/>
    </dgm:pt>
    <dgm:pt modelId="{D7AB4D60-13E1-4D11-B6AC-07640F160265}" type="pres">
      <dgm:prSet presAssocID="{5FE224F4-4D90-4495-B8F6-BF698CD7F9D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D74035-F29E-49FA-96BB-1CB9AC940EA0}" type="pres">
      <dgm:prSet presAssocID="{5FE224F4-4D90-4495-B8F6-BF698CD7F9D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1164256-2548-4D66-8D56-77E13F89D5ED}" type="pres">
      <dgm:prSet presAssocID="{178FC215-EFD8-4EBC-837E-59746186B117}" presName="root2" presStyleCnt="0"/>
      <dgm:spPr/>
    </dgm:pt>
    <dgm:pt modelId="{145D08EC-D9AB-4614-A231-6D5320CFCA26}" type="pres">
      <dgm:prSet presAssocID="{178FC215-EFD8-4EBC-837E-59746186B11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64A14-582F-4323-A5BB-8861AFD6C3F6}" type="pres">
      <dgm:prSet presAssocID="{178FC215-EFD8-4EBC-837E-59746186B117}" presName="level3hierChild" presStyleCnt="0"/>
      <dgm:spPr/>
    </dgm:pt>
    <dgm:pt modelId="{1C00C761-464A-4E3F-B5EB-213098D88420}" type="pres">
      <dgm:prSet presAssocID="{C0462B4F-A53A-45CA-B604-966AC88E8A5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24C2789-AB27-46D9-AA72-F8C056030C9A}" type="pres">
      <dgm:prSet presAssocID="{C0462B4F-A53A-45CA-B604-966AC88E8A5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61CCA9-10B6-42A8-AD31-68E0E3289696}" type="pres">
      <dgm:prSet presAssocID="{9C13F89A-49CE-4ADD-A3CF-7C1880700C75}" presName="root2" presStyleCnt="0"/>
      <dgm:spPr/>
    </dgm:pt>
    <dgm:pt modelId="{6F368C75-1EE0-46CD-8EB6-4C5753E2ACA6}" type="pres">
      <dgm:prSet presAssocID="{9C13F89A-49CE-4ADD-A3CF-7C1880700C7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08190-1260-44F3-AFB0-31C8480FC744}" type="pres">
      <dgm:prSet presAssocID="{9C13F89A-49CE-4ADD-A3CF-7C1880700C75}" presName="level3hierChild" presStyleCnt="0"/>
      <dgm:spPr/>
    </dgm:pt>
    <dgm:pt modelId="{3026DD2A-0ED4-4974-A1D5-3D6519384440}" type="pres">
      <dgm:prSet presAssocID="{CF5D0B0D-4D45-4ACF-9E57-F8AC3CB63C8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B1A3235-F05A-48E0-9F1E-4B27B8A13D56}" type="pres">
      <dgm:prSet presAssocID="{CF5D0B0D-4D45-4ACF-9E57-F8AC3CB63C8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7EACCB1-D9BB-4C7A-9E56-9D34F2ABE7CC}" type="pres">
      <dgm:prSet presAssocID="{20197158-69C6-43B4-8709-59B01C8EFC74}" presName="root2" presStyleCnt="0"/>
      <dgm:spPr/>
    </dgm:pt>
    <dgm:pt modelId="{F4283D5D-DC02-4D76-AAF4-38C7DC536896}" type="pres">
      <dgm:prSet presAssocID="{20197158-69C6-43B4-8709-59B01C8EFC7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1C84EC-394B-4AF6-9943-AF76DAD30156}" type="pres">
      <dgm:prSet presAssocID="{20197158-69C6-43B4-8709-59B01C8EFC74}" presName="level3hierChild" presStyleCnt="0"/>
      <dgm:spPr/>
    </dgm:pt>
  </dgm:ptLst>
  <dgm:cxnLst>
    <dgm:cxn modelId="{4C46F112-0FB6-4256-9F32-CE01EB0FAF28}" type="presOf" srcId="{FDACFA9B-7750-4996-8D71-3A132A455323}" destId="{7E970318-8BE3-4F7E-A9DC-713441421E64}" srcOrd="0" destOrd="0" presId="urn:microsoft.com/office/officeart/2008/layout/HorizontalMultiLevelHierarchy"/>
    <dgm:cxn modelId="{5EA6C811-4C82-4778-A002-4E8B7478B3E8}" type="presOf" srcId="{178FC215-EFD8-4EBC-837E-59746186B117}" destId="{145D08EC-D9AB-4614-A231-6D5320CFCA26}" srcOrd="0" destOrd="0" presId="urn:microsoft.com/office/officeart/2008/layout/HorizontalMultiLevelHierarchy"/>
    <dgm:cxn modelId="{479C74A0-ADBB-405C-9313-E59E99CFE0CD}" type="presOf" srcId="{C0462B4F-A53A-45CA-B604-966AC88E8A54}" destId="{B24C2789-AB27-46D9-AA72-F8C056030C9A}" srcOrd="1" destOrd="0" presId="urn:microsoft.com/office/officeart/2008/layout/HorizontalMultiLevelHierarchy"/>
    <dgm:cxn modelId="{667B44C5-0ED2-44B0-9DD1-292D8E5DC52C}" srcId="{FDACFA9B-7750-4996-8D71-3A132A455323}" destId="{178FC215-EFD8-4EBC-837E-59746186B117}" srcOrd="0" destOrd="0" parTransId="{5FE224F4-4D90-4495-B8F6-BF698CD7F9DE}" sibTransId="{8D18F908-2041-47F0-A10E-8ADAE3AD5D68}"/>
    <dgm:cxn modelId="{A8B38F9E-B6DD-41F4-9C95-96E5F76790D0}" type="presOf" srcId="{5FE224F4-4D90-4495-B8F6-BF698CD7F9DE}" destId="{D7AB4D60-13E1-4D11-B6AC-07640F160265}" srcOrd="0" destOrd="0" presId="urn:microsoft.com/office/officeart/2008/layout/HorizontalMultiLevelHierarchy"/>
    <dgm:cxn modelId="{24C2AAA3-FBD3-4704-9FDC-E8CEEF02FABD}" srcId="{945F8FAC-C047-4511-B370-FA55BC5DC635}" destId="{FDACFA9B-7750-4996-8D71-3A132A455323}" srcOrd="0" destOrd="0" parTransId="{D955B013-0038-4736-B3FA-D1DE0070F784}" sibTransId="{3C766E68-5852-4CA8-AB99-6EC60E1BCB15}"/>
    <dgm:cxn modelId="{F351EB38-50A0-4CEC-A7F3-392A681C27E1}" type="presOf" srcId="{C0462B4F-A53A-45CA-B604-966AC88E8A54}" destId="{1C00C761-464A-4E3F-B5EB-213098D88420}" srcOrd="0" destOrd="0" presId="urn:microsoft.com/office/officeart/2008/layout/HorizontalMultiLevelHierarchy"/>
    <dgm:cxn modelId="{01FC3E5E-EBDA-4388-BF2C-AC5542A4C955}" type="presOf" srcId="{945F8FAC-C047-4511-B370-FA55BC5DC635}" destId="{D3F53F70-6CA4-4262-AC84-A44789F670B5}" srcOrd="0" destOrd="0" presId="urn:microsoft.com/office/officeart/2008/layout/HorizontalMultiLevelHierarchy"/>
    <dgm:cxn modelId="{51370B58-6C2D-4F88-9B80-4E64B80173AD}" srcId="{FDACFA9B-7750-4996-8D71-3A132A455323}" destId="{9C13F89A-49CE-4ADD-A3CF-7C1880700C75}" srcOrd="1" destOrd="0" parTransId="{C0462B4F-A53A-45CA-B604-966AC88E8A54}" sibTransId="{4965542E-280C-4110-891A-F1E77B66B756}"/>
    <dgm:cxn modelId="{8CDAEB3C-8B94-4D6B-A9BB-AACA39BD0ABF}" type="presOf" srcId="{CF5D0B0D-4D45-4ACF-9E57-F8AC3CB63C83}" destId="{9B1A3235-F05A-48E0-9F1E-4B27B8A13D56}" srcOrd="1" destOrd="0" presId="urn:microsoft.com/office/officeart/2008/layout/HorizontalMultiLevelHierarchy"/>
    <dgm:cxn modelId="{5A63E50E-1A4C-4306-B63C-05FB64BA2C1C}" type="presOf" srcId="{20197158-69C6-43B4-8709-59B01C8EFC74}" destId="{F4283D5D-DC02-4D76-AAF4-38C7DC536896}" srcOrd="0" destOrd="0" presId="urn:microsoft.com/office/officeart/2008/layout/HorizontalMultiLevelHierarchy"/>
    <dgm:cxn modelId="{6AE02EB1-AF44-472F-873A-DF0E093ECD3F}" type="presOf" srcId="{CF5D0B0D-4D45-4ACF-9E57-F8AC3CB63C83}" destId="{3026DD2A-0ED4-4974-A1D5-3D6519384440}" srcOrd="0" destOrd="0" presId="urn:microsoft.com/office/officeart/2008/layout/HorizontalMultiLevelHierarchy"/>
    <dgm:cxn modelId="{94C69A73-EDB5-469F-B9AF-445FB9F7818C}" srcId="{FDACFA9B-7750-4996-8D71-3A132A455323}" destId="{20197158-69C6-43B4-8709-59B01C8EFC74}" srcOrd="2" destOrd="0" parTransId="{CF5D0B0D-4D45-4ACF-9E57-F8AC3CB63C83}" sibTransId="{4ABB0699-F405-4557-98EF-F72BA7A63660}"/>
    <dgm:cxn modelId="{3B8154F2-507A-4A88-96A6-A44C2F74821B}" type="presOf" srcId="{5FE224F4-4D90-4495-B8F6-BF698CD7F9DE}" destId="{10D74035-F29E-49FA-96BB-1CB9AC940EA0}" srcOrd="1" destOrd="0" presId="urn:microsoft.com/office/officeart/2008/layout/HorizontalMultiLevelHierarchy"/>
    <dgm:cxn modelId="{3FDAFF8A-C2E8-46AA-BA4E-5B7DD79FB07A}" type="presOf" srcId="{9C13F89A-49CE-4ADD-A3CF-7C1880700C75}" destId="{6F368C75-1EE0-46CD-8EB6-4C5753E2ACA6}" srcOrd="0" destOrd="0" presId="urn:microsoft.com/office/officeart/2008/layout/HorizontalMultiLevelHierarchy"/>
    <dgm:cxn modelId="{0DCF5554-5C25-41DE-BAB9-9FBF097CFB41}" type="presParOf" srcId="{D3F53F70-6CA4-4262-AC84-A44789F670B5}" destId="{11A41821-8557-4F00-AF74-F8FD44F3EA6C}" srcOrd="0" destOrd="0" presId="urn:microsoft.com/office/officeart/2008/layout/HorizontalMultiLevelHierarchy"/>
    <dgm:cxn modelId="{42C44525-1EC8-4A36-9C14-B74D635321AF}" type="presParOf" srcId="{11A41821-8557-4F00-AF74-F8FD44F3EA6C}" destId="{7E970318-8BE3-4F7E-A9DC-713441421E64}" srcOrd="0" destOrd="0" presId="urn:microsoft.com/office/officeart/2008/layout/HorizontalMultiLevelHierarchy"/>
    <dgm:cxn modelId="{B9293BB3-3623-405C-990D-5A89E0C0E352}" type="presParOf" srcId="{11A41821-8557-4F00-AF74-F8FD44F3EA6C}" destId="{5177CB5C-DA6B-4DBD-99DE-A1D32D45038B}" srcOrd="1" destOrd="0" presId="urn:microsoft.com/office/officeart/2008/layout/HorizontalMultiLevelHierarchy"/>
    <dgm:cxn modelId="{0A1CCEA3-CE5A-42F8-8F9D-B92F89DD14F8}" type="presParOf" srcId="{5177CB5C-DA6B-4DBD-99DE-A1D32D45038B}" destId="{D7AB4D60-13E1-4D11-B6AC-07640F160265}" srcOrd="0" destOrd="0" presId="urn:microsoft.com/office/officeart/2008/layout/HorizontalMultiLevelHierarchy"/>
    <dgm:cxn modelId="{A58F4D0B-3606-4ACD-86FF-8FDFA8A119AD}" type="presParOf" srcId="{D7AB4D60-13E1-4D11-B6AC-07640F160265}" destId="{10D74035-F29E-49FA-96BB-1CB9AC940EA0}" srcOrd="0" destOrd="0" presId="urn:microsoft.com/office/officeart/2008/layout/HorizontalMultiLevelHierarchy"/>
    <dgm:cxn modelId="{78007ECB-8B95-4991-979C-E3D3D81B3A04}" type="presParOf" srcId="{5177CB5C-DA6B-4DBD-99DE-A1D32D45038B}" destId="{71164256-2548-4D66-8D56-77E13F89D5ED}" srcOrd="1" destOrd="0" presId="urn:microsoft.com/office/officeart/2008/layout/HorizontalMultiLevelHierarchy"/>
    <dgm:cxn modelId="{57F01830-87EF-4EE8-99FB-013E1571DEEF}" type="presParOf" srcId="{71164256-2548-4D66-8D56-77E13F89D5ED}" destId="{145D08EC-D9AB-4614-A231-6D5320CFCA26}" srcOrd="0" destOrd="0" presId="urn:microsoft.com/office/officeart/2008/layout/HorizontalMultiLevelHierarchy"/>
    <dgm:cxn modelId="{2D7E5629-E775-4DC7-8862-E6E7EAFE07B3}" type="presParOf" srcId="{71164256-2548-4D66-8D56-77E13F89D5ED}" destId="{44C64A14-582F-4323-A5BB-8861AFD6C3F6}" srcOrd="1" destOrd="0" presId="urn:microsoft.com/office/officeart/2008/layout/HorizontalMultiLevelHierarchy"/>
    <dgm:cxn modelId="{D67AB69D-6949-48D5-B79C-AC60D88CEB73}" type="presParOf" srcId="{5177CB5C-DA6B-4DBD-99DE-A1D32D45038B}" destId="{1C00C761-464A-4E3F-B5EB-213098D88420}" srcOrd="2" destOrd="0" presId="urn:microsoft.com/office/officeart/2008/layout/HorizontalMultiLevelHierarchy"/>
    <dgm:cxn modelId="{2DC54123-75A4-48A9-9C9B-2C476D68E1E0}" type="presParOf" srcId="{1C00C761-464A-4E3F-B5EB-213098D88420}" destId="{B24C2789-AB27-46D9-AA72-F8C056030C9A}" srcOrd="0" destOrd="0" presId="urn:microsoft.com/office/officeart/2008/layout/HorizontalMultiLevelHierarchy"/>
    <dgm:cxn modelId="{ED899CDF-46D8-48EB-8192-12DB25ACFCC5}" type="presParOf" srcId="{5177CB5C-DA6B-4DBD-99DE-A1D32D45038B}" destId="{F961CCA9-10B6-42A8-AD31-68E0E3289696}" srcOrd="3" destOrd="0" presId="urn:microsoft.com/office/officeart/2008/layout/HorizontalMultiLevelHierarchy"/>
    <dgm:cxn modelId="{E8E09AF1-EA60-4F5C-943C-A05F1ED7A38C}" type="presParOf" srcId="{F961CCA9-10B6-42A8-AD31-68E0E3289696}" destId="{6F368C75-1EE0-46CD-8EB6-4C5753E2ACA6}" srcOrd="0" destOrd="0" presId="urn:microsoft.com/office/officeart/2008/layout/HorizontalMultiLevelHierarchy"/>
    <dgm:cxn modelId="{58B4BEF0-52DB-4876-8FE3-36B6C202FE53}" type="presParOf" srcId="{F961CCA9-10B6-42A8-AD31-68E0E3289696}" destId="{2F108190-1260-44F3-AFB0-31C8480FC744}" srcOrd="1" destOrd="0" presId="urn:microsoft.com/office/officeart/2008/layout/HorizontalMultiLevelHierarchy"/>
    <dgm:cxn modelId="{005259C0-6A79-40F2-9E4B-B377969B46C2}" type="presParOf" srcId="{5177CB5C-DA6B-4DBD-99DE-A1D32D45038B}" destId="{3026DD2A-0ED4-4974-A1D5-3D6519384440}" srcOrd="4" destOrd="0" presId="urn:microsoft.com/office/officeart/2008/layout/HorizontalMultiLevelHierarchy"/>
    <dgm:cxn modelId="{8766E6D1-4752-4D22-A537-E70329917BC6}" type="presParOf" srcId="{3026DD2A-0ED4-4974-A1D5-3D6519384440}" destId="{9B1A3235-F05A-48E0-9F1E-4B27B8A13D56}" srcOrd="0" destOrd="0" presId="urn:microsoft.com/office/officeart/2008/layout/HorizontalMultiLevelHierarchy"/>
    <dgm:cxn modelId="{06906E0F-A6C3-4085-92FF-2778D4CD79B6}" type="presParOf" srcId="{5177CB5C-DA6B-4DBD-99DE-A1D32D45038B}" destId="{27EACCB1-D9BB-4C7A-9E56-9D34F2ABE7CC}" srcOrd="5" destOrd="0" presId="urn:microsoft.com/office/officeart/2008/layout/HorizontalMultiLevelHierarchy"/>
    <dgm:cxn modelId="{1BDF92B9-4A94-4471-B815-836D6D629300}" type="presParOf" srcId="{27EACCB1-D9BB-4C7A-9E56-9D34F2ABE7CC}" destId="{F4283D5D-DC02-4D76-AAF4-38C7DC536896}" srcOrd="0" destOrd="0" presId="urn:microsoft.com/office/officeart/2008/layout/HorizontalMultiLevelHierarchy"/>
    <dgm:cxn modelId="{830408D8-2506-4409-A13F-B7A193A4F90B}" type="presParOf" srcId="{27EACCB1-D9BB-4C7A-9E56-9D34F2ABE7CC}" destId="{321C84EC-394B-4AF6-9943-AF76DAD301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5F8FAC-C047-4511-B370-FA55BC5DC63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8FC215-EFD8-4EBC-837E-59746186B117}">
      <dgm:prSet phldrT="[Text]"/>
      <dgm:spPr/>
      <dgm:t>
        <a:bodyPr/>
        <a:lstStyle/>
        <a:p>
          <a:r>
            <a:rPr lang="tr-TR" dirty="0" smtClean="0"/>
            <a:t>Malzeme Üretimi</a:t>
          </a:r>
          <a:endParaRPr lang="en-US" dirty="0"/>
        </a:p>
      </dgm:t>
    </dgm:pt>
    <dgm:pt modelId="{5FE224F4-4D90-4495-B8F6-BF698CD7F9DE}" type="parTrans" cxnId="{667B44C5-0ED2-44B0-9DD1-292D8E5DC52C}">
      <dgm:prSet/>
      <dgm:spPr/>
      <dgm:t>
        <a:bodyPr/>
        <a:lstStyle/>
        <a:p>
          <a:endParaRPr lang="en-US"/>
        </a:p>
      </dgm:t>
    </dgm:pt>
    <dgm:pt modelId="{8D18F908-2041-47F0-A10E-8ADAE3AD5D68}" type="sibTrans" cxnId="{667B44C5-0ED2-44B0-9DD1-292D8E5DC52C}">
      <dgm:prSet/>
      <dgm:spPr/>
      <dgm:t>
        <a:bodyPr/>
        <a:lstStyle/>
        <a:p>
          <a:endParaRPr lang="en-US"/>
        </a:p>
      </dgm:t>
    </dgm:pt>
    <dgm:pt modelId="{9C13F89A-49CE-4ADD-A3CF-7C1880700C7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Malzeme Karakterizasyonu</a:t>
          </a:r>
          <a:endParaRPr lang="en-US" dirty="0"/>
        </a:p>
      </dgm:t>
    </dgm:pt>
    <dgm:pt modelId="{C0462B4F-A53A-45CA-B604-966AC88E8A54}" type="parTrans" cxnId="{51370B58-6C2D-4F88-9B80-4E64B80173AD}">
      <dgm:prSet/>
      <dgm:spPr/>
      <dgm:t>
        <a:bodyPr/>
        <a:lstStyle/>
        <a:p>
          <a:endParaRPr lang="en-US"/>
        </a:p>
      </dgm:t>
    </dgm:pt>
    <dgm:pt modelId="{4965542E-280C-4110-891A-F1E77B66B756}" type="sibTrans" cxnId="{51370B58-6C2D-4F88-9B80-4E64B80173AD}">
      <dgm:prSet/>
      <dgm:spPr/>
      <dgm:t>
        <a:bodyPr/>
        <a:lstStyle/>
        <a:p>
          <a:endParaRPr lang="en-US"/>
        </a:p>
      </dgm:t>
    </dgm:pt>
    <dgm:pt modelId="{20197158-69C6-43B4-8709-59B01C8EFC74}">
      <dgm:prSet phldrT="[Text]"/>
      <dgm:spPr/>
      <dgm:t>
        <a:bodyPr/>
        <a:lstStyle/>
        <a:p>
          <a:r>
            <a:rPr lang="tr-TR" dirty="0" smtClean="0"/>
            <a:t>Malzeme Mekanik Muayenesi</a:t>
          </a:r>
          <a:endParaRPr lang="en-US" dirty="0"/>
        </a:p>
      </dgm:t>
    </dgm:pt>
    <dgm:pt modelId="{CF5D0B0D-4D45-4ACF-9E57-F8AC3CB63C83}" type="parTrans" cxnId="{94C69A73-EDB5-469F-B9AF-445FB9F7818C}">
      <dgm:prSet/>
      <dgm:spPr/>
      <dgm:t>
        <a:bodyPr/>
        <a:lstStyle/>
        <a:p>
          <a:endParaRPr lang="en-US"/>
        </a:p>
      </dgm:t>
    </dgm:pt>
    <dgm:pt modelId="{4ABB0699-F405-4557-98EF-F72BA7A63660}" type="sibTrans" cxnId="{94C69A73-EDB5-469F-B9AF-445FB9F7818C}">
      <dgm:prSet/>
      <dgm:spPr/>
      <dgm:t>
        <a:bodyPr/>
        <a:lstStyle/>
        <a:p>
          <a:endParaRPr lang="en-US"/>
        </a:p>
      </dgm:t>
    </dgm:pt>
    <dgm:pt modelId="{FDACFA9B-7750-4996-8D71-3A132A455323}">
      <dgm:prSet phldrT="[Text]"/>
      <dgm:spPr/>
      <dgm:t>
        <a:bodyPr/>
        <a:lstStyle/>
        <a:p>
          <a:r>
            <a:rPr lang="tr-TR" dirty="0" smtClean="0"/>
            <a:t>Malzeme Bilimi</a:t>
          </a:r>
          <a:endParaRPr lang="en-US" dirty="0"/>
        </a:p>
      </dgm:t>
    </dgm:pt>
    <dgm:pt modelId="{3C766E68-5852-4CA8-AB99-6EC60E1BCB15}" type="sibTrans" cxnId="{24C2AAA3-FBD3-4704-9FDC-E8CEEF02FABD}">
      <dgm:prSet/>
      <dgm:spPr/>
      <dgm:t>
        <a:bodyPr/>
        <a:lstStyle/>
        <a:p>
          <a:endParaRPr lang="en-US"/>
        </a:p>
      </dgm:t>
    </dgm:pt>
    <dgm:pt modelId="{D955B013-0038-4736-B3FA-D1DE0070F784}" type="parTrans" cxnId="{24C2AAA3-FBD3-4704-9FDC-E8CEEF02FABD}">
      <dgm:prSet/>
      <dgm:spPr/>
      <dgm:t>
        <a:bodyPr/>
        <a:lstStyle/>
        <a:p>
          <a:endParaRPr lang="en-US"/>
        </a:p>
      </dgm:t>
    </dgm:pt>
    <dgm:pt modelId="{D3F53F70-6CA4-4262-AC84-A44789F670B5}" type="pres">
      <dgm:prSet presAssocID="{945F8FAC-C047-4511-B370-FA55BC5DC6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41821-8557-4F00-AF74-F8FD44F3EA6C}" type="pres">
      <dgm:prSet presAssocID="{FDACFA9B-7750-4996-8D71-3A132A455323}" presName="root1" presStyleCnt="0"/>
      <dgm:spPr/>
    </dgm:pt>
    <dgm:pt modelId="{7E970318-8BE3-4F7E-A9DC-713441421E64}" type="pres">
      <dgm:prSet presAssocID="{FDACFA9B-7750-4996-8D71-3A132A45532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7CB5C-DA6B-4DBD-99DE-A1D32D45038B}" type="pres">
      <dgm:prSet presAssocID="{FDACFA9B-7750-4996-8D71-3A132A455323}" presName="level2hierChild" presStyleCnt="0"/>
      <dgm:spPr/>
    </dgm:pt>
    <dgm:pt modelId="{D7AB4D60-13E1-4D11-B6AC-07640F160265}" type="pres">
      <dgm:prSet presAssocID="{5FE224F4-4D90-4495-B8F6-BF698CD7F9D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D74035-F29E-49FA-96BB-1CB9AC940EA0}" type="pres">
      <dgm:prSet presAssocID="{5FE224F4-4D90-4495-B8F6-BF698CD7F9D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1164256-2548-4D66-8D56-77E13F89D5ED}" type="pres">
      <dgm:prSet presAssocID="{178FC215-EFD8-4EBC-837E-59746186B117}" presName="root2" presStyleCnt="0"/>
      <dgm:spPr/>
    </dgm:pt>
    <dgm:pt modelId="{145D08EC-D9AB-4614-A231-6D5320CFCA26}" type="pres">
      <dgm:prSet presAssocID="{178FC215-EFD8-4EBC-837E-59746186B11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64A14-582F-4323-A5BB-8861AFD6C3F6}" type="pres">
      <dgm:prSet presAssocID="{178FC215-EFD8-4EBC-837E-59746186B117}" presName="level3hierChild" presStyleCnt="0"/>
      <dgm:spPr/>
    </dgm:pt>
    <dgm:pt modelId="{1C00C761-464A-4E3F-B5EB-213098D88420}" type="pres">
      <dgm:prSet presAssocID="{C0462B4F-A53A-45CA-B604-966AC88E8A5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24C2789-AB27-46D9-AA72-F8C056030C9A}" type="pres">
      <dgm:prSet presAssocID="{C0462B4F-A53A-45CA-B604-966AC88E8A5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61CCA9-10B6-42A8-AD31-68E0E3289696}" type="pres">
      <dgm:prSet presAssocID="{9C13F89A-49CE-4ADD-A3CF-7C1880700C75}" presName="root2" presStyleCnt="0"/>
      <dgm:spPr/>
    </dgm:pt>
    <dgm:pt modelId="{6F368C75-1EE0-46CD-8EB6-4C5753E2ACA6}" type="pres">
      <dgm:prSet presAssocID="{9C13F89A-49CE-4ADD-A3CF-7C1880700C7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08190-1260-44F3-AFB0-31C8480FC744}" type="pres">
      <dgm:prSet presAssocID="{9C13F89A-49CE-4ADD-A3CF-7C1880700C75}" presName="level3hierChild" presStyleCnt="0"/>
      <dgm:spPr/>
    </dgm:pt>
    <dgm:pt modelId="{3026DD2A-0ED4-4974-A1D5-3D6519384440}" type="pres">
      <dgm:prSet presAssocID="{CF5D0B0D-4D45-4ACF-9E57-F8AC3CB63C8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B1A3235-F05A-48E0-9F1E-4B27B8A13D56}" type="pres">
      <dgm:prSet presAssocID="{CF5D0B0D-4D45-4ACF-9E57-F8AC3CB63C8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7EACCB1-D9BB-4C7A-9E56-9D34F2ABE7CC}" type="pres">
      <dgm:prSet presAssocID="{20197158-69C6-43B4-8709-59B01C8EFC74}" presName="root2" presStyleCnt="0"/>
      <dgm:spPr/>
    </dgm:pt>
    <dgm:pt modelId="{F4283D5D-DC02-4D76-AAF4-38C7DC536896}" type="pres">
      <dgm:prSet presAssocID="{20197158-69C6-43B4-8709-59B01C8EFC7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1C84EC-394B-4AF6-9943-AF76DAD30156}" type="pres">
      <dgm:prSet presAssocID="{20197158-69C6-43B4-8709-59B01C8EFC74}" presName="level3hierChild" presStyleCnt="0"/>
      <dgm:spPr/>
    </dgm:pt>
  </dgm:ptLst>
  <dgm:cxnLst>
    <dgm:cxn modelId="{4C46F112-0FB6-4256-9F32-CE01EB0FAF28}" type="presOf" srcId="{FDACFA9B-7750-4996-8D71-3A132A455323}" destId="{7E970318-8BE3-4F7E-A9DC-713441421E64}" srcOrd="0" destOrd="0" presId="urn:microsoft.com/office/officeart/2008/layout/HorizontalMultiLevelHierarchy"/>
    <dgm:cxn modelId="{5EA6C811-4C82-4778-A002-4E8B7478B3E8}" type="presOf" srcId="{178FC215-EFD8-4EBC-837E-59746186B117}" destId="{145D08EC-D9AB-4614-A231-6D5320CFCA26}" srcOrd="0" destOrd="0" presId="urn:microsoft.com/office/officeart/2008/layout/HorizontalMultiLevelHierarchy"/>
    <dgm:cxn modelId="{479C74A0-ADBB-405C-9313-E59E99CFE0CD}" type="presOf" srcId="{C0462B4F-A53A-45CA-B604-966AC88E8A54}" destId="{B24C2789-AB27-46D9-AA72-F8C056030C9A}" srcOrd="1" destOrd="0" presId="urn:microsoft.com/office/officeart/2008/layout/HorizontalMultiLevelHierarchy"/>
    <dgm:cxn modelId="{667B44C5-0ED2-44B0-9DD1-292D8E5DC52C}" srcId="{FDACFA9B-7750-4996-8D71-3A132A455323}" destId="{178FC215-EFD8-4EBC-837E-59746186B117}" srcOrd="0" destOrd="0" parTransId="{5FE224F4-4D90-4495-B8F6-BF698CD7F9DE}" sibTransId="{8D18F908-2041-47F0-A10E-8ADAE3AD5D68}"/>
    <dgm:cxn modelId="{A8B38F9E-B6DD-41F4-9C95-96E5F76790D0}" type="presOf" srcId="{5FE224F4-4D90-4495-B8F6-BF698CD7F9DE}" destId="{D7AB4D60-13E1-4D11-B6AC-07640F160265}" srcOrd="0" destOrd="0" presId="urn:microsoft.com/office/officeart/2008/layout/HorizontalMultiLevelHierarchy"/>
    <dgm:cxn modelId="{24C2AAA3-FBD3-4704-9FDC-E8CEEF02FABD}" srcId="{945F8FAC-C047-4511-B370-FA55BC5DC635}" destId="{FDACFA9B-7750-4996-8D71-3A132A455323}" srcOrd="0" destOrd="0" parTransId="{D955B013-0038-4736-B3FA-D1DE0070F784}" sibTransId="{3C766E68-5852-4CA8-AB99-6EC60E1BCB15}"/>
    <dgm:cxn modelId="{F351EB38-50A0-4CEC-A7F3-392A681C27E1}" type="presOf" srcId="{C0462B4F-A53A-45CA-B604-966AC88E8A54}" destId="{1C00C761-464A-4E3F-B5EB-213098D88420}" srcOrd="0" destOrd="0" presId="urn:microsoft.com/office/officeart/2008/layout/HorizontalMultiLevelHierarchy"/>
    <dgm:cxn modelId="{01FC3E5E-EBDA-4388-BF2C-AC5542A4C955}" type="presOf" srcId="{945F8FAC-C047-4511-B370-FA55BC5DC635}" destId="{D3F53F70-6CA4-4262-AC84-A44789F670B5}" srcOrd="0" destOrd="0" presId="urn:microsoft.com/office/officeart/2008/layout/HorizontalMultiLevelHierarchy"/>
    <dgm:cxn modelId="{51370B58-6C2D-4F88-9B80-4E64B80173AD}" srcId="{FDACFA9B-7750-4996-8D71-3A132A455323}" destId="{9C13F89A-49CE-4ADD-A3CF-7C1880700C75}" srcOrd="1" destOrd="0" parTransId="{C0462B4F-A53A-45CA-B604-966AC88E8A54}" sibTransId="{4965542E-280C-4110-891A-F1E77B66B756}"/>
    <dgm:cxn modelId="{8CDAEB3C-8B94-4D6B-A9BB-AACA39BD0ABF}" type="presOf" srcId="{CF5D0B0D-4D45-4ACF-9E57-F8AC3CB63C83}" destId="{9B1A3235-F05A-48E0-9F1E-4B27B8A13D56}" srcOrd="1" destOrd="0" presId="urn:microsoft.com/office/officeart/2008/layout/HorizontalMultiLevelHierarchy"/>
    <dgm:cxn modelId="{5A63E50E-1A4C-4306-B63C-05FB64BA2C1C}" type="presOf" srcId="{20197158-69C6-43B4-8709-59B01C8EFC74}" destId="{F4283D5D-DC02-4D76-AAF4-38C7DC536896}" srcOrd="0" destOrd="0" presId="urn:microsoft.com/office/officeart/2008/layout/HorizontalMultiLevelHierarchy"/>
    <dgm:cxn modelId="{6AE02EB1-AF44-472F-873A-DF0E093ECD3F}" type="presOf" srcId="{CF5D0B0D-4D45-4ACF-9E57-F8AC3CB63C83}" destId="{3026DD2A-0ED4-4974-A1D5-3D6519384440}" srcOrd="0" destOrd="0" presId="urn:microsoft.com/office/officeart/2008/layout/HorizontalMultiLevelHierarchy"/>
    <dgm:cxn modelId="{94C69A73-EDB5-469F-B9AF-445FB9F7818C}" srcId="{FDACFA9B-7750-4996-8D71-3A132A455323}" destId="{20197158-69C6-43B4-8709-59B01C8EFC74}" srcOrd="2" destOrd="0" parTransId="{CF5D0B0D-4D45-4ACF-9E57-F8AC3CB63C83}" sibTransId="{4ABB0699-F405-4557-98EF-F72BA7A63660}"/>
    <dgm:cxn modelId="{3B8154F2-507A-4A88-96A6-A44C2F74821B}" type="presOf" srcId="{5FE224F4-4D90-4495-B8F6-BF698CD7F9DE}" destId="{10D74035-F29E-49FA-96BB-1CB9AC940EA0}" srcOrd="1" destOrd="0" presId="urn:microsoft.com/office/officeart/2008/layout/HorizontalMultiLevelHierarchy"/>
    <dgm:cxn modelId="{3FDAFF8A-C2E8-46AA-BA4E-5B7DD79FB07A}" type="presOf" srcId="{9C13F89A-49CE-4ADD-A3CF-7C1880700C75}" destId="{6F368C75-1EE0-46CD-8EB6-4C5753E2ACA6}" srcOrd="0" destOrd="0" presId="urn:microsoft.com/office/officeart/2008/layout/HorizontalMultiLevelHierarchy"/>
    <dgm:cxn modelId="{0DCF5554-5C25-41DE-BAB9-9FBF097CFB41}" type="presParOf" srcId="{D3F53F70-6CA4-4262-AC84-A44789F670B5}" destId="{11A41821-8557-4F00-AF74-F8FD44F3EA6C}" srcOrd="0" destOrd="0" presId="urn:microsoft.com/office/officeart/2008/layout/HorizontalMultiLevelHierarchy"/>
    <dgm:cxn modelId="{42C44525-1EC8-4A36-9C14-B74D635321AF}" type="presParOf" srcId="{11A41821-8557-4F00-AF74-F8FD44F3EA6C}" destId="{7E970318-8BE3-4F7E-A9DC-713441421E64}" srcOrd="0" destOrd="0" presId="urn:microsoft.com/office/officeart/2008/layout/HorizontalMultiLevelHierarchy"/>
    <dgm:cxn modelId="{B9293BB3-3623-405C-990D-5A89E0C0E352}" type="presParOf" srcId="{11A41821-8557-4F00-AF74-F8FD44F3EA6C}" destId="{5177CB5C-DA6B-4DBD-99DE-A1D32D45038B}" srcOrd="1" destOrd="0" presId="urn:microsoft.com/office/officeart/2008/layout/HorizontalMultiLevelHierarchy"/>
    <dgm:cxn modelId="{0A1CCEA3-CE5A-42F8-8F9D-B92F89DD14F8}" type="presParOf" srcId="{5177CB5C-DA6B-4DBD-99DE-A1D32D45038B}" destId="{D7AB4D60-13E1-4D11-B6AC-07640F160265}" srcOrd="0" destOrd="0" presId="urn:microsoft.com/office/officeart/2008/layout/HorizontalMultiLevelHierarchy"/>
    <dgm:cxn modelId="{A58F4D0B-3606-4ACD-86FF-8FDFA8A119AD}" type="presParOf" srcId="{D7AB4D60-13E1-4D11-B6AC-07640F160265}" destId="{10D74035-F29E-49FA-96BB-1CB9AC940EA0}" srcOrd="0" destOrd="0" presId="urn:microsoft.com/office/officeart/2008/layout/HorizontalMultiLevelHierarchy"/>
    <dgm:cxn modelId="{78007ECB-8B95-4991-979C-E3D3D81B3A04}" type="presParOf" srcId="{5177CB5C-DA6B-4DBD-99DE-A1D32D45038B}" destId="{71164256-2548-4D66-8D56-77E13F89D5ED}" srcOrd="1" destOrd="0" presId="urn:microsoft.com/office/officeart/2008/layout/HorizontalMultiLevelHierarchy"/>
    <dgm:cxn modelId="{57F01830-87EF-4EE8-99FB-013E1571DEEF}" type="presParOf" srcId="{71164256-2548-4D66-8D56-77E13F89D5ED}" destId="{145D08EC-D9AB-4614-A231-6D5320CFCA26}" srcOrd="0" destOrd="0" presId="urn:microsoft.com/office/officeart/2008/layout/HorizontalMultiLevelHierarchy"/>
    <dgm:cxn modelId="{2D7E5629-E775-4DC7-8862-E6E7EAFE07B3}" type="presParOf" srcId="{71164256-2548-4D66-8D56-77E13F89D5ED}" destId="{44C64A14-582F-4323-A5BB-8861AFD6C3F6}" srcOrd="1" destOrd="0" presId="urn:microsoft.com/office/officeart/2008/layout/HorizontalMultiLevelHierarchy"/>
    <dgm:cxn modelId="{D67AB69D-6949-48D5-B79C-AC60D88CEB73}" type="presParOf" srcId="{5177CB5C-DA6B-4DBD-99DE-A1D32D45038B}" destId="{1C00C761-464A-4E3F-B5EB-213098D88420}" srcOrd="2" destOrd="0" presId="urn:microsoft.com/office/officeart/2008/layout/HorizontalMultiLevelHierarchy"/>
    <dgm:cxn modelId="{2DC54123-75A4-48A9-9C9B-2C476D68E1E0}" type="presParOf" srcId="{1C00C761-464A-4E3F-B5EB-213098D88420}" destId="{B24C2789-AB27-46D9-AA72-F8C056030C9A}" srcOrd="0" destOrd="0" presId="urn:microsoft.com/office/officeart/2008/layout/HorizontalMultiLevelHierarchy"/>
    <dgm:cxn modelId="{ED899CDF-46D8-48EB-8192-12DB25ACFCC5}" type="presParOf" srcId="{5177CB5C-DA6B-4DBD-99DE-A1D32D45038B}" destId="{F961CCA9-10B6-42A8-AD31-68E0E3289696}" srcOrd="3" destOrd="0" presId="urn:microsoft.com/office/officeart/2008/layout/HorizontalMultiLevelHierarchy"/>
    <dgm:cxn modelId="{E8E09AF1-EA60-4F5C-943C-A05F1ED7A38C}" type="presParOf" srcId="{F961CCA9-10B6-42A8-AD31-68E0E3289696}" destId="{6F368C75-1EE0-46CD-8EB6-4C5753E2ACA6}" srcOrd="0" destOrd="0" presId="urn:microsoft.com/office/officeart/2008/layout/HorizontalMultiLevelHierarchy"/>
    <dgm:cxn modelId="{58B4BEF0-52DB-4876-8FE3-36B6C202FE53}" type="presParOf" srcId="{F961CCA9-10B6-42A8-AD31-68E0E3289696}" destId="{2F108190-1260-44F3-AFB0-31C8480FC744}" srcOrd="1" destOrd="0" presId="urn:microsoft.com/office/officeart/2008/layout/HorizontalMultiLevelHierarchy"/>
    <dgm:cxn modelId="{005259C0-6A79-40F2-9E4B-B377969B46C2}" type="presParOf" srcId="{5177CB5C-DA6B-4DBD-99DE-A1D32D45038B}" destId="{3026DD2A-0ED4-4974-A1D5-3D6519384440}" srcOrd="4" destOrd="0" presId="urn:microsoft.com/office/officeart/2008/layout/HorizontalMultiLevelHierarchy"/>
    <dgm:cxn modelId="{8766E6D1-4752-4D22-A537-E70329917BC6}" type="presParOf" srcId="{3026DD2A-0ED4-4974-A1D5-3D6519384440}" destId="{9B1A3235-F05A-48E0-9F1E-4B27B8A13D56}" srcOrd="0" destOrd="0" presId="urn:microsoft.com/office/officeart/2008/layout/HorizontalMultiLevelHierarchy"/>
    <dgm:cxn modelId="{06906E0F-A6C3-4085-92FF-2778D4CD79B6}" type="presParOf" srcId="{5177CB5C-DA6B-4DBD-99DE-A1D32D45038B}" destId="{27EACCB1-D9BB-4C7A-9E56-9D34F2ABE7CC}" srcOrd="5" destOrd="0" presId="urn:microsoft.com/office/officeart/2008/layout/HorizontalMultiLevelHierarchy"/>
    <dgm:cxn modelId="{1BDF92B9-4A94-4471-B815-836D6D629300}" type="presParOf" srcId="{27EACCB1-D9BB-4C7A-9E56-9D34F2ABE7CC}" destId="{F4283D5D-DC02-4D76-AAF4-38C7DC536896}" srcOrd="0" destOrd="0" presId="urn:microsoft.com/office/officeart/2008/layout/HorizontalMultiLevelHierarchy"/>
    <dgm:cxn modelId="{830408D8-2506-4409-A13F-B7A193A4F90B}" type="presParOf" srcId="{27EACCB1-D9BB-4C7A-9E56-9D34F2ABE7CC}" destId="{321C84EC-394B-4AF6-9943-AF76DAD301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5F8FAC-C047-4511-B370-FA55BC5DC63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8FC215-EFD8-4EBC-837E-59746186B117}">
      <dgm:prSet phldrT="[Text]"/>
      <dgm:spPr/>
      <dgm:t>
        <a:bodyPr/>
        <a:lstStyle/>
        <a:p>
          <a:r>
            <a:rPr lang="tr-TR" dirty="0" smtClean="0"/>
            <a:t>Malzeme Üretimi</a:t>
          </a:r>
          <a:endParaRPr lang="en-US" dirty="0"/>
        </a:p>
      </dgm:t>
    </dgm:pt>
    <dgm:pt modelId="{5FE224F4-4D90-4495-B8F6-BF698CD7F9DE}" type="parTrans" cxnId="{667B44C5-0ED2-44B0-9DD1-292D8E5DC52C}">
      <dgm:prSet/>
      <dgm:spPr/>
      <dgm:t>
        <a:bodyPr/>
        <a:lstStyle/>
        <a:p>
          <a:endParaRPr lang="en-US"/>
        </a:p>
      </dgm:t>
    </dgm:pt>
    <dgm:pt modelId="{8D18F908-2041-47F0-A10E-8ADAE3AD5D68}" type="sibTrans" cxnId="{667B44C5-0ED2-44B0-9DD1-292D8E5DC52C}">
      <dgm:prSet/>
      <dgm:spPr/>
      <dgm:t>
        <a:bodyPr/>
        <a:lstStyle/>
        <a:p>
          <a:endParaRPr lang="en-US"/>
        </a:p>
      </dgm:t>
    </dgm:pt>
    <dgm:pt modelId="{9C13F89A-49CE-4ADD-A3CF-7C1880700C7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Malzeme Karakterizasyonu</a:t>
          </a:r>
          <a:endParaRPr lang="en-US" dirty="0"/>
        </a:p>
      </dgm:t>
    </dgm:pt>
    <dgm:pt modelId="{C0462B4F-A53A-45CA-B604-966AC88E8A54}" type="parTrans" cxnId="{51370B58-6C2D-4F88-9B80-4E64B80173AD}">
      <dgm:prSet/>
      <dgm:spPr/>
      <dgm:t>
        <a:bodyPr/>
        <a:lstStyle/>
        <a:p>
          <a:endParaRPr lang="en-US"/>
        </a:p>
      </dgm:t>
    </dgm:pt>
    <dgm:pt modelId="{4965542E-280C-4110-891A-F1E77B66B756}" type="sibTrans" cxnId="{51370B58-6C2D-4F88-9B80-4E64B80173AD}">
      <dgm:prSet/>
      <dgm:spPr/>
      <dgm:t>
        <a:bodyPr/>
        <a:lstStyle/>
        <a:p>
          <a:endParaRPr lang="en-US"/>
        </a:p>
      </dgm:t>
    </dgm:pt>
    <dgm:pt modelId="{20197158-69C6-43B4-8709-59B01C8EFC74}">
      <dgm:prSet phldrT="[Text]"/>
      <dgm:spPr/>
      <dgm:t>
        <a:bodyPr/>
        <a:lstStyle/>
        <a:p>
          <a:r>
            <a:rPr lang="tr-TR" dirty="0" smtClean="0"/>
            <a:t>Malzeme Mekanik Muayenesi</a:t>
          </a:r>
          <a:endParaRPr lang="en-US" dirty="0"/>
        </a:p>
      </dgm:t>
    </dgm:pt>
    <dgm:pt modelId="{CF5D0B0D-4D45-4ACF-9E57-F8AC3CB63C83}" type="parTrans" cxnId="{94C69A73-EDB5-469F-B9AF-445FB9F7818C}">
      <dgm:prSet/>
      <dgm:spPr/>
      <dgm:t>
        <a:bodyPr/>
        <a:lstStyle/>
        <a:p>
          <a:endParaRPr lang="en-US"/>
        </a:p>
      </dgm:t>
    </dgm:pt>
    <dgm:pt modelId="{4ABB0699-F405-4557-98EF-F72BA7A63660}" type="sibTrans" cxnId="{94C69A73-EDB5-469F-B9AF-445FB9F7818C}">
      <dgm:prSet/>
      <dgm:spPr/>
      <dgm:t>
        <a:bodyPr/>
        <a:lstStyle/>
        <a:p>
          <a:endParaRPr lang="en-US"/>
        </a:p>
      </dgm:t>
    </dgm:pt>
    <dgm:pt modelId="{FDACFA9B-7750-4996-8D71-3A132A455323}">
      <dgm:prSet phldrT="[Text]"/>
      <dgm:spPr/>
      <dgm:t>
        <a:bodyPr/>
        <a:lstStyle/>
        <a:p>
          <a:r>
            <a:rPr lang="tr-TR" dirty="0" smtClean="0"/>
            <a:t>Malzeme Bilimi</a:t>
          </a:r>
          <a:endParaRPr lang="en-US" dirty="0"/>
        </a:p>
      </dgm:t>
    </dgm:pt>
    <dgm:pt modelId="{3C766E68-5852-4CA8-AB99-6EC60E1BCB15}" type="sibTrans" cxnId="{24C2AAA3-FBD3-4704-9FDC-E8CEEF02FABD}">
      <dgm:prSet/>
      <dgm:spPr/>
      <dgm:t>
        <a:bodyPr/>
        <a:lstStyle/>
        <a:p>
          <a:endParaRPr lang="en-US"/>
        </a:p>
      </dgm:t>
    </dgm:pt>
    <dgm:pt modelId="{D955B013-0038-4736-B3FA-D1DE0070F784}" type="parTrans" cxnId="{24C2AAA3-FBD3-4704-9FDC-E8CEEF02FABD}">
      <dgm:prSet/>
      <dgm:spPr/>
      <dgm:t>
        <a:bodyPr/>
        <a:lstStyle/>
        <a:p>
          <a:endParaRPr lang="en-US"/>
        </a:p>
      </dgm:t>
    </dgm:pt>
    <dgm:pt modelId="{D3F53F70-6CA4-4262-AC84-A44789F670B5}" type="pres">
      <dgm:prSet presAssocID="{945F8FAC-C047-4511-B370-FA55BC5DC6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41821-8557-4F00-AF74-F8FD44F3EA6C}" type="pres">
      <dgm:prSet presAssocID="{FDACFA9B-7750-4996-8D71-3A132A455323}" presName="root1" presStyleCnt="0"/>
      <dgm:spPr/>
    </dgm:pt>
    <dgm:pt modelId="{7E970318-8BE3-4F7E-A9DC-713441421E64}" type="pres">
      <dgm:prSet presAssocID="{FDACFA9B-7750-4996-8D71-3A132A455323}" presName="LevelOneTextNode" presStyleLbl="node0" presStyleIdx="0" presStyleCnt="1" custLinFactNeighborY="11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7CB5C-DA6B-4DBD-99DE-A1D32D45038B}" type="pres">
      <dgm:prSet presAssocID="{FDACFA9B-7750-4996-8D71-3A132A455323}" presName="level2hierChild" presStyleCnt="0"/>
      <dgm:spPr/>
    </dgm:pt>
    <dgm:pt modelId="{D7AB4D60-13E1-4D11-B6AC-07640F160265}" type="pres">
      <dgm:prSet presAssocID="{5FE224F4-4D90-4495-B8F6-BF698CD7F9D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D74035-F29E-49FA-96BB-1CB9AC940EA0}" type="pres">
      <dgm:prSet presAssocID="{5FE224F4-4D90-4495-B8F6-BF698CD7F9D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1164256-2548-4D66-8D56-77E13F89D5ED}" type="pres">
      <dgm:prSet presAssocID="{178FC215-EFD8-4EBC-837E-59746186B117}" presName="root2" presStyleCnt="0"/>
      <dgm:spPr/>
    </dgm:pt>
    <dgm:pt modelId="{145D08EC-D9AB-4614-A231-6D5320CFCA26}" type="pres">
      <dgm:prSet presAssocID="{178FC215-EFD8-4EBC-837E-59746186B11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64A14-582F-4323-A5BB-8861AFD6C3F6}" type="pres">
      <dgm:prSet presAssocID="{178FC215-EFD8-4EBC-837E-59746186B117}" presName="level3hierChild" presStyleCnt="0"/>
      <dgm:spPr/>
    </dgm:pt>
    <dgm:pt modelId="{1C00C761-464A-4E3F-B5EB-213098D88420}" type="pres">
      <dgm:prSet presAssocID="{C0462B4F-A53A-45CA-B604-966AC88E8A5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24C2789-AB27-46D9-AA72-F8C056030C9A}" type="pres">
      <dgm:prSet presAssocID="{C0462B4F-A53A-45CA-B604-966AC88E8A5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61CCA9-10B6-42A8-AD31-68E0E3289696}" type="pres">
      <dgm:prSet presAssocID="{9C13F89A-49CE-4ADD-A3CF-7C1880700C75}" presName="root2" presStyleCnt="0"/>
      <dgm:spPr/>
    </dgm:pt>
    <dgm:pt modelId="{6F368C75-1EE0-46CD-8EB6-4C5753E2ACA6}" type="pres">
      <dgm:prSet presAssocID="{9C13F89A-49CE-4ADD-A3CF-7C1880700C7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08190-1260-44F3-AFB0-31C8480FC744}" type="pres">
      <dgm:prSet presAssocID="{9C13F89A-49CE-4ADD-A3CF-7C1880700C75}" presName="level3hierChild" presStyleCnt="0"/>
      <dgm:spPr/>
    </dgm:pt>
    <dgm:pt modelId="{3026DD2A-0ED4-4974-A1D5-3D6519384440}" type="pres">
      <dgm:prSet presAssocID="{CF5D0B0D-4D45-4ACF-9E57-F8AC3CB63C8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B1A3235-F05A-48E0-9F1E-4B27B8A13D56}" type="pres">
      <dgm:prSet presAssocID="{CF5D0B0D-4D45-4ACF-9E57-F8AC3CB63C8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7EACCB1-D9BB-4C7A-9E56-9D34F2ABE7CC}" type="pres">
      <dgm:prSet presAssocID="{20197158-69C6-43B4-8709-59B01C8EFC74}" presName="root2" presStyleCnt="0"/>
      <dgm:spPr/>
    </dgm:pt>
    <dgm:pt modelId="{F4283D5D-DC02-4D76-AAF4-38C7DC536896}" type="pres">
      <dgm:prSet presAssocID="{20197158-69C6-43B4-8709-59B01C8EFC7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1C84EC-394B-4AF6-9943-AF76DAD30156}" type="pres">
      <dgm:prSet presAssocID="{20197158-69C6-43B4-8709-59B01C8EFC74}" presName="level3hierChild" presStyleCnt="0"/>
      <dgm:spPr/>
    </dgm:pt>
  </dgm:ptLst>
  <dgm:cxnLst>
    <dgm:cxn modelId="{4C46F112-0FB6-4256-9F32-CE01EB0FAF28}" type="presOf" srcId="{FDACFA9B-7750-4996-8D71-3A132A455323}" destId="{7E970318-8BE3-4F7E-A9DC-713441421E64}" srcOrd="0" destOrd="0" presId="urn:microsoft.com/office/officeart/2008/layout/HorizontalMultiLevelHierarchy"/>
    <dgm:cxn modelId="{5EA6C811-4C82-4778-A002-4E8B7478B3E8}" type="presOf" srcId="{178FC215-EFD8-4EBC-837E-59746186B117}" destId="{145D08EC-D9AB-4614-A231-6D5320CFCA26}" srcOrd="0" destOrd="0" presId="urn:microsoft.com/office/officeart/2008/layout/HorizontalMultiLevelHierarchy"/>
    <dgm:cxn modelId="{479C74A0-ADBB-405C-9313-E59E99CFE0CD}" type="presOf" srcId="{C0462B4F-A53A-45CA-B604-966AC88E8A54}" destId="{B24C2789-AB27-46D9-AA72-F8C056030C9A}" srcOrd="1" destOrd="0" presId="urn:microsoft.com/office/officeart/2008/layout/HorizontalMultiLevelHierarchy"/>
    <dgm:cxn modelId="{667B44C5-0ED2-44B0-9DD1-292D8E5DC52C}" srcId="{FDACFA9B-7750-4996-8D71-3A132A455323}" destId="{178FC215-EFD8-4EBC-837E-59746186B117}" srcOrd="0" destOrd="0" parTransId="{5FE224F4-4D90-4495-B8F6-BF698CD7F9DE}" sibTransId="{8D18F908-2041-47F0-A10E-8ADAE3AD5D68}"/>
    <dgm:cxn modelId="{A8B38F9E-B6DD-41F4-9C95-96E5F76790D0}" type="presOf" srcId="{5FE224F4-4D90-4495-B8F6-BF698CD7F9DE}" destId="{D7AB4D60-13E1-4D11-B6AC-07640F160265}" srcOrd="0" destOrd="0" presId="urn:microsoft.com/office/officeart/2008/layout/HorizontalMultiLevelHierarchy"/>
    <dgm:cxn modelId="{24C2AAA3-FBD3-4704-9FDC-E8CEEF02FABD}" srcId="{945F8FAC-C047-4511-B370-FA55BC5DC635}" destId="{FDACFA9B-7750-4996-8D71-3A132A455323}" srcOrd="0" destOrd="0" parTransId="{D955B013-0038-4736-B3FA-D1DE0070F784}" sibTransId="{3C766E68-5852-4CA8-AB99-6EC60E1BCB15}"/>
    <dgm:cxn modelId="{F351EB38-50A0-4CEC-A7F3-392A681C27E1}" type="presOf" srcId="{C0462B4F-A53A-45CA-B604-966AC88E8A54}" destId="{1C00C761-464A-4E3F-B5EB-213098D88420}" srcOrd="0" destOrd="0" presId="urn:microsoft.com/office/officeart/2008/layout/HorizontalMultiLevelHierarchy"/>
    <dgm:cxn modelId="{01FC3E5E-EBDA-4388-BF2C-AC5542A4C955}" type="presOf" srcId="{945F8FAC-C047-4511-B370-FA55BC5DC635}" destId="{D3F53F70-6CA4-4262-AC84-A44789F670B5}" srcOrd="0" destOrd="0" presId="urn:microsoft.com/office/officeart/2008/layout/HorizontalMultiLevelHierarchy"/>
    <dgm:cxn modelId="{51370B58-6C2D-4F88-9B80-4E64B80173AD}" srcId="{FDACFA9B-7750-4996-8D71-3A132A455323}" destId="{9C13F89A-49CE-4ADD-A3CF-7C1880700C75}" srcOrd="1" destOrd="0" parTransId="{C0462B4F-A53A-45CA-B604-966AC88E8A54}" sibTransId="{4965542E-280C-4110-891A-F1E77B66B756}"/>
    <dgm:cxn modelId="{8CDAEB3C-8B94-4D6B-A9BB-AACA39BD0ABF}" type="presOf" srcId="{CF5D0B0D-4D45-4ACF-9E57-F8AC3CB63C83}" destId="{9B1A3235-F05A-48E0-9F1E-4B27B8A13D56}" srcOrd="1" destOrd="0" presId="urn:microsoft.com/office/officeart/2008/layout/HorizontalMultiLevelHierarchy"/>
    <dgm:cxn modelId="{5A63E50E-1A4C-4306-B63C-05FB64BA2C1C}" type="presOf" srcId="{20197158-69C6-43B4-8709-59B01C8EFC74}" destId="{F4283D5D-DC02-4D76-AAF4-38C7DC536896}" srcOrd="0" destOrd="0" presId="urn:microsoft.com/office/officeart/2008/layout/HorizontalMultiLevelHierarchy"/>
    <dgm:cxn modelId="{6AE02EB1-AF44-472F-873A-DF0E093ECD3F}" type="presOf" srcId="{CF5D0B0D-4D45-4ACF-9E57-F8AC3CB63C83}" destId="{3026DD2A-0ED4-4974-A1D5-3D6519384440}" srcOrd="0" destOrd="0" presId="urn:microsoft.com/office/officeart/2008/layout/HorizontalMultiLevelHierarchy"/>
    <dgm:cxn modelId="{94C69A73-EDB5-469F-B9AF-445FB9F7818C}" srcId="{FDACFA9B-7750-4996-8D71-3A132A455323}" destId="{20197158-69C6-43B4-8709-59B01C8EFC74}" srcOrd="2" destOrd="0" parTransId="{CF5D0B0D-4D45-4ACF-9E57-F8AC3CB63C83}" sibTransId="{4ABB0699-F405-4557-98EF-F72BA7A63660}"/>
    <dgm:cxn modelId="{3B8154F2-507A-4A88-96A6-A44C2F74821B}" type="presOf" srcId="{5FE224F4-4D90-4495-B8F6-BF698CD7F9DE}" destId="{10D74035-F29E-49FA-96BB-1CB9AC940EA0}" srcOrd="1" destOrd="0" presId="urn:microsoft.com/office/officeart/2008/layout/HorizontalMultiLevelHierarchy"/>
    <dgm:cxn modelId="{3FDAFF8A-C2E8-46AA-BA4E-5B7DD79FB07A}" type="presOf" srcId="{9C13F89A-49CE-4ADD-A3CF-7C1880700C75}" destId="{6F368C75-1EE0-46CD-8EB6-4C5753E2ACA6}" srcOrd="0" destOrd="0" presId="urn:microsoft.com/office/officeart/2008/layout/HorizontalMultiLevelHierarchy"/>
    <dgm:cxn modelId="{0DCF5554-5C25-41DE-BAB9-9FBF097CFB41}" type="presParOf" srcId="{D3F53F70-6CA4-4262-AC84-A44789F670B5}" destId="{11A41821-8557-4F00-AF74-F8FD44F3EA6C}" srcOrd="0" destOrd="0" presId="urn:microsoft.com/office/officeart/2008/layout/HorizontalMultiLevelHierarchy"/>
    <dgm:cxn modelId="{42C44525-1EC8-4A36-9C14-B74D635321AF}" type="presParOf" srcId="{11A41821-8557-4F00-AF74-F8FD44F3EA6C}" destId="{7E970318-8BE3-4F7E-A9DC-713441421E64}" srcOrd="0" destOrd="0" presId="urn:microsoft.com/office/officeart/2008/layout/HorizontalMultiLevelHierarchy"/>
    <dgm:cxn modelId="{B9293BB3-3623-405C-990D-5A89E0C0E352}" type="presParOf" srcId="{11A41821-8557-4F00-AF74-F8FD44F3EA6C}" destId="{5177CB5C-DA6B-4DBD-99DE-A1D32D45038B}" srcOrd="1" destOrd="0" presId="urn:microsoft.com/office/officeart/2008/layout/HorizontalMultiLevelHierarchy"/>
    <dgm:cxn modelId="{0A1CCEA3-CE5A-42F8-8F9D-B92F89DD14F8}" type="presParOf" srcId="{5177CB5C-DA6B-4DBD-99DE-A1D32D45038B}" destId="{D7AB4D60-13E1-4D11-B6AC-07640F160265}" srcOrd="0" destOrd="0" presId="urn:microsoft.com/office/officeart/2008/layout/HorizontalMultiLevelHierarchy"/>
    <dgm:cxn modelId="{A58F4D0B-3606-4ACD-86FF-8FDFA8A119AD}" type="presParOf" srcId="{D7AB4D60-13E1-4D11-B6AC-07640F160265}" destId="{10D74035-F29E-49FA-96BB-1CB9AC940EA0}" srcOrd="0" destOrd="0" presId="urn:microsoft.com/office/officeart/2008/layout/HorizontalMultiLevelHierarchy"/>
    <dgm:cxn modelId="{78007ECB-8B95-4991-979C-E3D3D81B3A04}" type="presParOf" srcId="{5177CB5C-DA6B-4DBD-99DE-A1D32D45038B}" destId="{71164256-2548-4D66-8D56-77E13F89D5ED}" srcOrd="1" destOrd="0" presId="urn:microsoft.com/office/officeart/2008/layout/HorizontalMultiLevelHierarchy"/>
    <dgm:cxn modelId="{57F01830-87EF-4EE8-99FB-013E1571DEEF}" type="presParOf" srcId="{71164256-2548-4D66-8D56-77E13F89D5ED}" destId="{145D08EC-D9AB-4614-A231-6D5320CFCA26}" srcOrd="0" destOrd="0" presId="urn:microsoft.com/office/officeart/2008/layout/HorizontalMultiLevelHierarchy"/>
    <dgm:cxn modelId="{2D7E5629-E775-4DC7-8862-E6E7EAFE07B3}" type="presParOf" srcId="{71164256-2548-4D66-8D56-77E13F89D5ED}" destId="{44C64A14-582F-4323-A5BB-8861AFD6C3F6}" srcOrd="1" destOrd="0" presId="urn:microsoft.com/office/officeart/2008/layout/HorizontalMultiLevelHierarchy"/>
    <dgm:cxn modelId="{D67AB69D-6949-48D5-B79C-AC60D88CEB73}" type="presParOf" srcId="{5177CB5C-DA6B-4DBD-99DE-A1D32D45038B}" destId="{1C00C761-464A-4E3F-B5EB-213098D88420}" srcOrd="2" destOrd="0" presId="urn:microsoft.com/office/officeart/2008/layout/HorizontalMultiLevelHierarchy"/>
    <dgm:cxn modelId="{2DC54123-75A4-48A9-9C9B-2C476D68E1E0}" type="presParOf" srcId="{1C00C761-464A-4E3F-B5EB-213098D88420}" destId="{B24C2789-AB27-46D9-AA72-F8C056030C9A}" srcOrd="0" destOrd="0" presId="urn:microsoft.com/office/officeart/2008/layout/HorizontalMultiLevelHierarchy"/>
    <dgm:cxn modelId="{ED899CDF-46D8-48EB-8192-12DB25ACFCC5}" type="presParOf" srcId="{5177CB5C-DA6B-4DBD-99DE-A1D32D45038B}" destId="{F961CCA9-10B6-42A8-AD31-68E0E3289696}" srcOrd="3" destOrd="0" presId="urn:microsoft.com/office/officeart/2008/layout/HorizontalMultiLevelHierarchy"/>
    <dgm:cxn modelId="{E8E09AF1-EA60-4F5C-943C-A05F1ED7A38C}" type="presParOf" srcId="{F961CCA9-10B6-42A8-AD31-68E0E3289696}" destId="{6F368C75-1EE0-46CD-8EB6-4C5753E2ACA6}" srcOrd="0" destOrd="0" presId="urn:microsoft.com/office/officeart/2008/layout/HorizontalMultiLevelHierarchy"/>
    <dgm:cxn modelId="{58B4BEF0-52DB-4876-8FE3-36B6C202FE53}" type="presParOf" srcId="{F961CCA9-10B6-42A8-AD31-68E0E3289696}" destId="{2F108190-1260-44F3-AFB0-31C8480FC744}" srcOrd="1" destOrd="0" presId="urn:microsoft.com/office/officeart/2008/layout/HorizontalMultiLevelHierarchy"/>
    <dgm:cxn modelId="{005259C0-6A79-40F2-9E4B-B377969B46C2}" type="presParOf" srcId="{5177CB5C-DA6B-4DBD-99DE-A1D32D45038B}" destId="{3026DD2A-0ED4-4974-A1D5-3D6519384440}" srcOrd="4" destOrd="0" presId="urn:microsoft.com/office/officeart/2008/layout/HorizontalMultiLevelHierarchy"/>
    <dgm:cxn modelId="{8766E6D1-4752-4D22-A537-E70329917BC6}" type="presParOf" srcId="{3026DD2A-0ED4-4974-A1D5-3D6519384440}" destId="{9B1A3235-F05A-48E0-9F1E-4B27B8A13D56}" srcOrd="0" destOrd="0" presId="urn:microsoft.com/office/officeart/2008/layout/HorizontalMultiLevelHierarchy"/>
    <dgm:cxn modelId="{06906E0F-A6C3-4085-92FF-2778D4CD79B6}" type="presParOf" srcId="{5177CB5C-DA6B-4DBD-99DE-A1D32D45038B}" destId="{27EACCB1-D9BB-4C7A-9E56-9D34F2ABE7CC}" srcOrd="5" destOrd="0" presId="urn:microsoft.com/office/officeart/2008/layout/HorizontalMultiLevelHierarchy"/>
    <dgm:cxn modelId="{1BDF92B9-4A94-4471-B815-836D6D629300}" type="presParOf" srcId="{27EACCB1-D9BB-4C7A-9E56-9D34F2ABE7CC}" destId="{F4283D5D-DC02-4D76-AAF4-38C7DC536896}" srcOrd="0" destOrd="0" presId="urn:microsoft.com/office/officeart/2008/layout/HorizontalMultiLevelHierarchy"/>
    <dgm:cxn modelId="{830408D8-2506-4409-A13F-B7A193A4F90B}" type="presParOf" srcId="{27EACCB1-D9BB-4C7A-9E56-9D34F2ABE7CC}" destId="{321C84EC-394B-4AF6-9943-AF76DAD301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5F8FAC-C047-4511-B370-FA55BC5DC63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8FC215-EFD8-4EBC-837E-59746186B117}">
      <dgm:prSet phldrT="[Text]"/>
      <dgm:spPr/>
      <dgm:t>
        <a:bodyPr/>
        <a:lstStyle/>
        <a:p>
          <a:r>
            <a:rPr lang="tr-TR" dirty="0" smtClean="0"/>
            <a:t>Malzeme Üretimi</a:t>
          </a:r>
          <a:endParaRPr lang="en-US" dirty="0"/>
        </a:p>
      </dgm:t>
    </dgm:pt>
    <dgm:pt modelId="{5FE224F4-4D90-4495-B8F6-BF698CD7F9DE}" type="parTrans" cxnId="{667B44C5-0ED2-44B0-9DD1-292D8E5DC52C}">
      <dgm:prSet/>
      <dgm:spPr/>
      <dgm:t>
        <a:bodyPr/>
        <a:lstStyle/>
        <a:p>
          <a:endParaRPr lang="en-US"/>
        </a:p>
      </dgm:t>
    </dgm:pt>
    <dgm:pt modelId="{8D18F908-2041-47F0-A10E-8ADAE3AD5D68}" type="sibTrans" cxnId="{667B44C5-0ED2-44B0-9DD1-292D8E5DC52C}">
      <dgm:prSet/>
      <dgm:spPr/>
      <dgm:t>
        <a:bodyPr/>
        <a:lstStyle/>
        <a:p>
          <a:endParaRPr lang="en-US"/>
        </a:p>
      </dgm:t>
    </dgm:pt>
    <dgm:pt modelId="{9C13F89A-49CE-4ADD-A3CF-7C1880700C7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Malzeme Karakterizasyonu</a:t>
          </a:r>
          <a:endParaRPr lang="en-US" dirty="0"/>
        </a:p>
      </dgm:t>
    </dgm:pt>
    <dgm:pt modelId="{C0462B4F-A53A-45CA-B604-966AC88E8A54}" type="parTrans" cxnId="{51370B58-6C2D-4F88-9B80-4E64B80173AD}">
      <dgm:prSet/>
      <dgm:spPr/>
      <dgm:t>
        <a:bodyPr/>
        <a:lstStyle/>
        <a:p>
          <a:endParaRPr lang="en-US"/>
        </a:p>
      </dgm:t>
    </dgm:pt>
    <dgm:pt modelId="{4965542E-280C-4110-891A-F1E77B66B756}" type="sibTrans" cxnId="{51370B58-6C2D-4F88-9B80-4E64B80173AD}">
      <dgm:prSet/>
      <dgm:spPr/>
      <dgm:t>
        <a:bodyPr/>
        <a:lstStyle/>
        <a:p>
          <a:endParaRPr lang="en-US"/>
        </a:p>
      </dgm:t>
    </dgm:pt>
    <dgm:pt modelId="{20197158-69C6-43B4-8709-59B01C8EFC74}">
      <dgm:prSet phldrT="[Text]"/>
      <dgm:spPr/>
      <dgm:t>
        <a:bodyPr/>
        <a:lstStyle/>
        <a:p>
          <a:r>
            <a:rPr lang="tr-TR" dirty="0" smtClean="0"/>
            <a:t>Malzeme Mekanik Muayenesi</a:t>
          </a:r>
          <a:endParaRPr lang="en-US" dirty="0"/>
        </a:p>
      </dgm:t>
    </dgm:pt>
    <dgm:pt modelId="{CF5D0B0D-4D45-4ACF-9E57-F8AC3CB63C83}" type="parTrans" cxnId="{94C69A73-EDB5-469F-B9AF-445FB9F7818C}">
      <dgm:prSet/>
      <dgm:spPr/>
      <dgm:t>
        <a:bodyPr/>
        <a:lstStyle/>
        <a:p>
          <a:endParaRPr lang="en-US"/>
        </a:p>
      </dgm:t>
    </dgm:pt>
    <dgm:pt modelId="{4ABB0699-F405-4557-98EF-F72BA7A63660}" type="sibTrans" cxnId="{94C69A73-EDB5-469F-B9AF-445FB9F7818C}">
      <dgm:prSet/>
      <dgm:spPr/>
      <dgm:t>
        <a:bodyPr/>
        <a:lstStyle/>
        <a:p>
          <a:endParaRPr lang="en-US"/>
        </a:p>
      </dgm:t>
    </dgm:pt>
    <dgm:pt modelId="{FDACFA9B-7750-4996-8D71-3A132A455323}">
      <dgm:prSet phldrT="[Text]"/>
      <dgm:spPr/>
      <dgm:t>
        <a:bodyPr/>
        <a:lstStyle/>
        <a:p>
          <a:r>
            <a:rPr lang="tr-TR" dirty="0" smtClean="0"/>
            <a:t>Malzeme Bilimi</a:t>
          </a:r>
          <a:endParaRPr lang="en-US" dirty="0"/>
        </a:p>
      </dgm:t>
    </dgm:pt>
    <dgm:pt modelId="{3C766E68-5852-4CA8-AB99-6EC60E1BCB15}" type="sibTrans" cxnId="{24C2AAA3-FBD3-4704-9FDC-E8CEEF02FABD}">
      <dgm:prSet/>
      <dgm:spPr/>
      <dgm:t>
        <a:bodyPr/>
        <a:lstStyle/>
        <a:p>
          <a:endParaRPr lang="en-US"/>
        </a:p>
      </dgm:t>
    </dgm:pt>
    <dgm:pt modelId="{D955B013-0038-4736-B3FA-D1DE0070F784}" type="parTrans" cxnId="{24C2AAA3-FBD3-4704-9FDC-E8CEEF02FABD}">
      <dgm:prSet/>
      <dgm:spPr/>
      <dgm:t>
        <a:bodyPr/>
        <a:lstStyle/>
        <a:p>
          <a:endParaRPr lang="en-US"/>
        </a:p>
      </dgm:t>
    </dgm:pt>
    <dgm:pt modelId="{D3F53F70-6CA4-4262-AC84-A44789F670B5}" type="pres">
      <dgm:prSet presAssocID="{945F8FAC-C047-4511-B370-FA55BC5DC6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41821-8557-4F00-AF74-F8FD44F3EA6C}" type="pres">
      <dgm:prSet presAssocID="{FDACFA9B-7750-4996-8D71-3A132A455323}" presName="root1" presStyleCnt="0"/>
      <dgm:spPr/>
    </dgm:pt>
    <dgm:pt modelId="{7E970318-8BE3-4F7E-A9DC-713441421E64}" type="pres">
      <dgm:prSet presAssocID="{FDACFA9B-7750-4996-8D71-3A132A455323}" presName="LevelOneTextNode" presStyleLbl="node0" presStyleIdx="0" presStyleCnt="1" custLinFactNeighborY="11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7CB5C-DA6B-4DBD-99DE-A1D32D45038B}" type="pres">
      <dgm:prSet presAssocID="{FDACFA9B-7750-4996-8D71-3A132A455323}" presName="level2hierChild" presStyleCnt="0"/>
      <dgm:spPr/>
    </dgm:pt>
    <dgm:pt modelId="{D7AB4D60-13E1-4D11-B6AC-07640F160265}" type="pres">
      <dgm:prSet presAssocID="{5FE224F4-4D90-4495-B8F6-BF698CD7F9D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D74035-F29E-49FA-96BB-1CB9AC940EA0}" type="pres">
      <dgm:prSet presAssocID="{5FE224F4-4D90-4495-B8F6-BF698CD7F9D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1164256-2548-4D66-8D56-77E13F89D5ED}" type="pres">
      <dgm:prSet presAssocID="{178FC215-EFD8-4EBC-837E-59746186B117}" presName="root2" presStyleCnt="0"/>
      <dgm:spPr/>
    </dgm:pt>
    <dgm:pt modelId="{145D08EC-D9AB-4614-A231-6D5320CFCA26}" type="pres">
      <dgm:prSet presAssocID="{178FC215-EFD8-4EBC-837E-59746186B11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C64A14-582F-4323-A5BB-8861AFD6C3F6}" type="pres">
      <dgm:prSet presAssocID="{178FC215-EFD8-4EBC-837E-59746186B117}" presName="level3hierChild" presStyleCnt="0"/>
      <dgm:spPr/>
    </dgm:pt>
    <dgm:pt modelId="{1C00C761-464A-4E3F-B5EB-213098D88420}" type="pres">
      <dgm:prSet presAssocID="{C0462B4F-A53A-45CA-B604-966AC88E8A5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24C2789-AB27-46D9-AA72-F8C056030C9A}" type="pres">
      <dgm:prSet presAssocID="{C0462B4F-A53A-45CA-B604-966AC88E8A5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61CCA9-10B6-42A8-AD31-68E0E3289696}" type="pres">
      <dgm:prSet presAssocID="{9C13F89A-49CE-4ADD-A3CF-7C1880700C75}" presName="root2" presStyleCnt="0"/>
      <dgm:spPr/>
    </dgm:pt>
    <dgm:pt modelId="{6F368C75-1EE0-46CD-8EB6-4C5753E2ACA6}" type="pres">
      <dgm:prSet presAssocID="{9C13F89A-49CE-4ADD-A3CF-7C1880700C7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08190-1260-44F3-AFB0-31C8480FC744}" type="pres">
      <dgm:prSet presAssocID="{9C13F89A-49CE-4ADD-A3CF-7C1880700C75}" presName="level3hierChild" presStyleCnt="0"/>
      <dgm:spPr/>
    </dgm:pt>
    <dgm:pt modelId="{3026DD2A-0ED4-4974-A1D5-3D6519384440}" type="pres">
      <dgm:prSet presAssocID="{CF5D0B0D-4D45-4ACF-9E57-F8AC3CB63C8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B1A3235-F05A-48E0-9F1E-4B27B8A13D56}" type="pres">
      <dgm:prSet presAssocID="{CF5D0B0D-4D45-4ACF-9E57-F8AC3CB63C8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7EACCB1-D9BB-4C7A-9E56-9D34F2ABE7CC}" type="pres">
      <dgm:prSet presAssocID="{20197158-69C6-43B4-8709-59B01C8EFC74}" presName="root2" presStyleCnt="0"/>
      <dgm:spPr/>
    </dgm:pt>
    <dgm:pt modelId="{F4283D5D-DC02-4D76-AAF4-38C7DC536896}" type="pres">
      <dgm:prSet presAssocID="{20197158-69C6-43B4-8709-59B01C8EFC7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1C84EC-394B-4AF6-9943-AF76DAD30156}" type="pres">
      <dgm:prSet presAssocID="{20197158-69C6-43B4-8709-59B01C8EFC74}" presName="level3hierChild" presStyleCnt="0"/>
      <dgm:spPr/>
    </dgm:pt>
  </dgm:ptLst>
  <dgm:cxnLst>
    <dgm:cxn modelId="{4C46F112-0FB6-4256-9F32-CE01EB0FAF28}" type="presOf" srcId="{FDACFA9B-7750-4996-8D71-3A132A455323}" destId="{7E970318-8BE3-4F7E-A9DC-713441421E64}" srcOrd="0" destOrd="0" presId="urn:microsoft.com/office/officeart/2008/layout/HorizontalMultiLevelHierarchy"/>
    <dgm:cxn modelId="{5EA6C811-4C82-4778-A002-4E8B7478B3E8}" type="presOf" srcId="{178FC215-EFD8-4EBC-837E-59746186B117}" destId="{145D08EC-D9AB-4614-A231-6D5320CFCA26}" srcOrd="0" destOrd="0" presId="urn:microsoft.com/office/officeart/2008/layout/HorizontalMultiLevelHierarchy"/>
    <dgm:cxn modelId="{479C74A0-ADBB-405C-9313-E59E99CFE0CD}" type="presOf" srcId="{C0462B4F-A53A-45CA-B604-966AC88E8A54}" destId="{B24C2789-AB27-46D9-AA72-F8C056030C9A}" srcOrd="1" destOrd="0" presId="urn:microsoft.com/office/officeart/2008/layout/HorizontalMultiLevelHierarchy"/>
    <dgm:cxn modelId="{667B44C5-0ED2-44B0-9DD1-292D8E5DC52C}" srcId="{FDACFA9B-7750-4996-8D71-3A132A455323}" destId="{178FC215-EFD8-4EBC-837E-59746186B117}" srcOrd="0" destOrd="0" parTransId="{5FE224F4-4D90-4495-B8F6-BF698CD7F9DE}" sibTransId="{8D18F908-2041-47F0-A10E-8ADAE3AD5D68}"/>
    <dgm:cxn modelId="{A8B38F9E-B6DD-41F4-9C95-96E5F76790D0}" type="presOf" srcId="{5FE224F4-4D90-4495-B8F6-BF698CD7F9DE}" destId="{D7AB4D60-13E1-4D11-B6AC-07640F160265}" srcOrd="0" destOrd="0" presId="urn:microsoft.com/office/officeart/2008/layout/HorizontalMultiLevelHierarchy"/>
    <dgm:cxn modelId="{24C2AAA3-FBD3-4704-9FDC-E8CEEF02FABD}" srcId="{945F8FAC-C047-4511-B370-FA55BC5DC635}" destId="{FDACFA9B-7750-4996-8D71-3A132A455323}" srcOrd="0" destOrd="0" parTransId="{D955B013-0038-4736-B3FA-D1DE0070F784}" sibTransId="{3C766E68-5852-4CA8-AB99-6EC60E1BCB15}"/>
    <dgm:cxn modelId="{F351EB38-50A0-4CEC-A7F3-392A681C27E1}" type="presOf" srcId="{C0462B4F-A53A-45CA-B604-966AC88E8A54}" destId="{1C00C761-464A-4E3F-B5EB-213098D88420}" srcOrd="0" destOrd="0" presId="urn:microsoft.com/office/officeart/2008/layout/HorizontalMultiLevelHierarchy"/>
    <dgm:cxn modelId="{01FC3E5E-EBDA-4388-BF2C-AC5542A4C955}" type="presOf" srcId="{945F8FAC-C047-4511-B370-FA55BC5DC635}" destId="{D3F53F70-6CA4-4262-AC84-A44789F670B5}" srcOrd="0" destOrd="0" presId="urn:microsoft.com/office/officeart/2008/layout/HorizontalMultiLevelHierarchy"/>
    <dgm:cxn modelId="{51370B58-6C2D-4F88-9B80-4E64B80173AD}" srcId="{FDACFA9B-7750-4996-8D71-3A132A455323}" destId="{9C13F89A-49CE-4ADD-A3CF-7C1880700C75}" srcOrd="1" destOrd="0" parTransId="{C0462B4F-A53A-45CA-B604-966AC88E8A54}" sibTransId="{4965542E-280C-4110-891A-F1E77B66B756}"/>
    <dgm:cxn modelId="{8CDAEB3C-8B94-4D6B-A9BB-AACA39BD0ABF}" type="presOf" srcId="{CF5D0B0D-4D45-4ACF-9E57-F8AC3CB63C83}" destId="{9B1A3235-F05A-48E0-9F1E-4B27B8A13D56}" srcOrd="1" destOrd="0" presId="urn:microsoft.com/office/officeart/2008/layout/HorizontalMultiLevelHierarchy"/>
    <dgm:cxn modelId="{5A63E50E-1A4C-4306-B63C-05FB64BA2C1C}" type="presOf" srcId="{20197158-69C6-43B4-8709-59B01C8EFC74}" destId="{F4283D5D-DC02-4D76-AAF4-38C7DC536896}" srcOrd="0" destOrd="0" presId="urn:microsoft.com/office/officeart/2008/layout/HorizontalMultiLevelHierarchy"/>
    <dgm:cxn modelId="{6AE02EB1-AF44-472F-873A-DF0E093ECD3F}" type="presOf" srcId="{CF5D0B0D-4D45-4ACF-9E57-F8AC3CB63C83}" destId="{3026DD2A-0ED4-4974-A1D5-3D6519384440}" srcOrd="0" destOrd="0" presId="urn:microsoft.com/office/officeart/2008/layout/HorizontalMultiLevelHierarchy"/>
    <dgm:cxn modelId="{94C69A73-EDB5-469F-B9AF-445FB9F7818C}" srcId="{FDACFA9B-7750-4996-8D71-3A132A455323}" destId="{20197158-69C6-43B4-8709-59B01C8EFC74}" srcOrd="2" destOrd="0" parTransId="{CF5D0B0D-4D45-4ACF-9E57-F8AC3CB63C83}" sibTransId="{4ABB0699-F405-4557-98EF-F72BA7A63660}"/>
    <dgm:cxn modelId="{3B8154F2-507A-4A88-96A6-A44C2F74821B}" type="presOf" srcId="{5FE224F4-4D90-4495-B8F6-BF698CD7F9DE}" destId="{10D74035-F29E-49FA-96BB-1CB9AC940EA0}" srcOrd="1" destOrd="0" presId="urn:microsoft.com/office/officeart/2008/layout/HorizontalMultiLevelHierarchy"/>
    <dgm:cxn modelId="{3FDAFF8A-C2E8-46AA-BA4E-5B7DD79FB07A}" type="presOf" srcId="{9C13F89A-49CE-4ADD-A3CF-7C1880700C75}" destId="{6F368C75-1EE0-46CD-8EB6-4C5753E2ACA6}" srcOrd="0" destOrd="0" presId="urn:microsoft.com/office/officeart/2008/layout/HorizontalMultiLevelHierarchy"/>
    <dgm:cxn modelId="{0DCF5554-5C25-41DE-BAB9-9FBF097CFB41}" type="presParOf" srcId="{D3F53F70-6CA4-4262-AC84-A44789F670B5}" destId="{11A41821-8557-4F00-AF74-F8FD44F3EA6C}" srcOrd="0" destOrd="0" presId="urn:microsoft.com/office/officeart/2008/layout/HorizontalMultiLevelHierarchy"/>
    <dgm:cxn modelId="{42C44525-1EC8-4A36-9C14-B74D635321AF}" type="presParOf" srcId="{11A41821-8557-4F00-AF74-F8FD44F3EA6C}" destId="{7E970318-8BE3-4F7E-A9DC-713441421E64}" srcOrd="0" destOrd="0" presId="urn:microsoft.com/office/officeart/2008/layout/HorizontalMultiLevelHierarchy"/>
    <dgm:cxn modelId="{B9293BB3-3623-405C-990D-5A89E0C0E352}" type="presParOf" srcId="{11A41821-8557-4F00-AF74-F8FD44F3EA6C}" destId="{5177CB5C-DA6B-4DBD-99DE-A1D32D45038B}" srcOrd="1" destOrd="0" presId="urn:microsoft.com/office/officeart/2008/layout/HorizontalMultiLevelHierarchy"/>
    <dgm:cxn modelId="{0A1CCEA3-CE5A-42F8-8F9D-B92F89DD14F8}" type="presParOf" srcId="{5177CB5C-DA6B-4DBD-99DE-A1D32D45038B}" destId="{D7AB4D60-13E1-4D11-B6AC-07640F160265}" srcOrd="0" destOrd="0" presId="urn:microsoft.com/office/officeart/2008/layout/HorizontalMultiLevelHierarchy"/>
    <dgm:cxn modelId="{A58F4D0B-3606-4ACD-86FF-8FDFA8A119AD}" type="presParOf" srcId="{D7AB4D60-13E1-4D11-B6AC-07640F160265}" destId="{10D74035-F29E-49FA-96BB-1CB9AC940EA0}" srcOrd="0" destOrd="0" presId="urn:microsoft.com/office/officeart/2008/layout/HorizontalMultiLevelHierarchy"/>
    <dgm:cxn modelId="{78007ECB-8B95-4991-979C-E3D3D81B3A04}" type="presParOf" srcId="{5177CB5C-DA6B-4DBD-99DE-A1D32D45038B}" destId="{71164256-2548-4D66-8D56-77E13F89D5ED}" srcOrd="1" destOrd="0" presId="urn:microsoft.com/office/officeart/2008/layout/HorizontalMultiLevelHierarchy"/>
    <dgm:cxn modelId="{57F01830-87EF-4EE8-99FB-013E1571DEEF}" type="presParOf" srcId="{71164256-2548-4D66-8D56-77E13F89D5ED}" destId="{145D08EC-D9AB-4614-A231-6D5320CFCA26}" srcOrd="0" destOrd="0" presId="urn:microsoft.com/office/officeart/2008/layout/HorizontalMultiLevelHierarchy"/>
    <dgm:cxn modelId="{2D7E5629-E775-4DC7-8862-E6E7EAFE07B3}" type="presParOf" srcId="{71164256-2548-4D66-8D56-77E13F89D5ED}" destId="{44C64A14-582F-4323-A5BB-8861AFD6C3F6}" srcOrd="1" destOrd="0" presId="urn:microsoft.com/office/officeart/2008/layout/HorizontalMultiLevelHierarchy"/>
    <dgm:cxn modelId="{D67AB69D-6949-48D5-B79C-AC60D88CEB73}" type="presParOf" srcId="{5177CB5C-DA6B-4DBD-99DE-A1D32D45038B}" destId="{1C00C761-464A-4E3F-B5EB-213098D88420}" srcOrd="2" destOrd="0" presId="urn:microsoft.com/office/officeart/2008/layout/HorizontalMultiLevelHierarchy"/>
    <dgm:cxn modelId="{2DC54123-75A4-48A9-9C9B-2C476D68E1E0}" type="presParOf" srcId="{1C00C761-464A-4E3F-B5EB-213098D88420}" destId="{B24C2789-AB27-46D9-AA72-F8C056030C9A}" srcOrd="0" destOrd="0" presId="urn:microsoft.com/office/officeart/2008/layout/HorizontalMultiLevelHierarchy"/>
    <dgm:cxn modelId="{ED899CDF-46D8-48EB-8192-12DB25ACFCC5}" type="presParOf" srcId="{5177CB5C-DA6B-4DBD-99DE-A1D32D45038B}" destId="{F961CCA9-10B6-42A8-AD31-68E0E3289696}" srcOrd="3" destOrd="0" presId="urn:microsoft.com/office/officeart/2008/layout/HorizontalMultiLevelHierarchy"/>
    <dgm:cxn modelId="{E8E09AF1-EA60-4F5C-943C-A05F1ED7A38C}" type="presParOf" srcId="{F961CCA9-10B6-42A8-AD31-68E0E3289696}" destId="{6F368C75-1EE0-46CD-8EB6-4C5753E2ACA6}" srcOrd="0" destOrd="0" presId="urn:microsoft.com/office/officeart/2008/layout/HorizontalMultiLevelHierarchy"/>
    <dgm:cxn modelId="{58B4BEF0-52DB-4876-8FE3-36B6C202FE53}" type="presParOf" srcId="{F961CCA9-10B6-42A8-AD31-68E0E3289696}" destId="{2F108190-1260-44F3-AFB0-31C8480FC744}" srcOrd="1" destOrd="0" presId="urn:microsoft.com/office/officeart/2008/layout/HorizontalMultiLevelHierarchy"/>
    <dgm:cxn modelId="{005259C0-6A79-40F2-9E4B-B377969B46C2}" type="presParOf" srcId="{5177CB5C-DA6B-4DBD-99DE-A1D32D45038B}" destId="{3026DD2A-0ED4-4974-A1D5-3D6519384440}" srcOrd="4" destOrd="0" presId="urn:microsoft.com/office/officeart/2008/layout/HorizontalMultiLevelHierarchy"/>
    <dgm:cxn modelId="{8766E6D1-4752-4D22-A537-E70329917BC6}" type="presParOf" srcId="{3026DD2A-0ED4-4974-A1D5-3D6519384440}" destId="{9B1A3235-F05A-48E0-9F1E-4B27B8A13D56}" srcOrd="0" destOrd="0" presId="urn:microsoft.com/office/officeart/2008/layout/HorizontalMultiLevelHierarchy"/>
    <dgm:cxn modelId="{06906E0F-A6C3-4085-92FF-2778D4CD79B6}" type="presParOf" srcId="{5177CB5C-DA6B-4DBD-99DE-A1D32D45038B}" destId="{27EACCB1-D9BB-4C7A-9E56-9D34F2ABE7CC}" srcOrd="5" destOrd="0" presId="urn:microsoft.com/office/officeart/2008/layout/HorizontalMultiLevelHierarchy"/>
    <dgm:cxn modelId="{1BDF92B9-4A94-4471-B815-836D6D629300}" type="presParOf" srcId="{27EACCB1-D9BB-4C7A-9E56-9D34F2ABE7CC}" destId="{F4283D5D-DC02-4D76-AAF4-38C7DC536896}" srcOrd="0" destOrd="0" presId="urn:microsoft.com/office/officeart/2008/layout/HorizontalMultiLevelHierarchy"/>
    <dgm:cxn modelId="{830408D8-2506-4409-A13F-B7A193A4F90B}" type="presParOf" srcId="{27EACCB1-D9BB-4C7A-9E56-9D34F2ABE7CC}" destId="{321C84EC-394B-4AF6-9943-AF76DAD301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5B7B4-25FC-4F2F-89E2-FAC440DD2A5F}">
      <dsp:nvSpPr>
        <dsp:cNvPr id="0" name=""/>
        <dsp:cNvSpPr/>
      </dsp:nvSpPr>
      <dsp:spPr>
        <a:xfrm>
          <a:off x="3375409" y="1844162"/>
          <a:ext cx="1847183" cy="641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585"/>
              </a:lnTo>
              <a:lnTo>
                <a:pt x="1847183" y="320585"/>
              </a:lnTo>
              <a:lnTo>
                <a:pt x="1847183" y="641171"/>
              </a:lnTo>
            </a:path>
          </a:pathLst>
        </a:cu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F3E2C-CCED-4568-9FAE-CAED12ABCD4C}">
      <dsp:nvSpPr>
        <dsp:cNvPr id="0" name=""/>
        <dsp:cNvSpPr/>
      </dsp:nvSpPr>
      <dsp:spPr>
        <a:xfrm>
          <a:off x="1528225" y="1844162"/>
          <a:ext cx="1847183" cy="641171"/>
        </a:xfrm>
        <a:custGeom>
          <a:avLst/>
          <a:gdLst/>
          <a:ahLst/>
          <a:cxnLst/>
          <a:rect l="0" t="0" r="0" b="0"/>
          <a:pathLst>
            <a:path>
              <a:moveTo>
                <a:pt x="1847183" y="0"/>
              </a:moveTo>
              <a:lnTo>
                <a:pt x="1847183" y="320585"/>
              </a:lnTo>
              <a:lnTo>
                <a:pt x="0" y="320585"/>
              </a:lnTo>
              <a:lnTo>
                <a:pt x="0" y="641171"/>
              </a:lnTo>
            </a:path>
          </a:pathLst>
        </a:cu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29026-12B7-419D-88E6-956E65077CCD}">
      <dsp:nvSpPr>
        <dsp:cNvPr id="0" name=""/>
        <dsp:cNvSpPr/>
      </dsp:nvSpPr>
      <dsp:spPr>
        <a:xfrm>
          <a:off x="2612110" y="317564"/>
          <a:ext cx="1526598" cy="1526598"/>
        </a:xfrm>
        <a:prstGeom prst="arc">
          <a:avLst>
            <a:gd name="adj1" fmla="val 13200000"/>
            <a:gd name="adj2" fmla="val 19200000"/>
          </a:avLst>
        </a:pr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A1955-6F5A-4CCA-9C84-32604A0D0D2D}">
      <dsp:nvSpPr>
        <dsp:cNvPr id="0" name=""/>
        <dsp:cNvSpPr/>
      </dsp:nvSpPr>
      <dsp:spPr>
        <a:xfrm>
          <a:off x="2612110" y="317564"/>
          <a:ext cx="1526598" cy="1526598"/>
        </a:xfrm>
        <a:prstGeom prst="arc">
          <a:avLst>
            <a:gd name="adj1" fmla="val 2400000"/>
            <a:gd name="adj2" fmla="val 8400000"/>
          </a:avLst>
        </a:pr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3C93C-FD17-4C75-B8CF-6FC267F15757}">
      <dsp:nvSpPr>
        <dsp:cNvPr id="0" name=""/>
        <dsp:cNvSpPr/>
      </dsp:nvSpPr>
      <dsp:spPr>
        <a:xfrm>
          <a:off x="1848811" y="592352"/>
          <a:ext cx="3053196" cy="977022"/>
        </a:xfrm>
        <a:prstGeom prst="rect">
          <a:avLst/>
        </a:prstGeom>
        <a:noFill/>
        <a:ln w="6350" cap="flat" cmpd="sng" algn="in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Malzeme Bilimi</a:t>
          </a:r>
          <a:endParaRPr lang="en-US" sz="3200" kern="1200" dirty="0"/>
        </a:p>
      </dsp:txBody>
      <dsp:txXfrm>
        <a:off x="1848811" y="592352"/>
        <a:ext cx="3053196" cy="977022"/>
      </dsp:txXfrm>
    </dsp:sp>
    <dsp:sp modelId="{6C6FF330-2374-4BD7-9581-55203A98604B}">
      <dsp:nvSpPr>
        <dsp:cNvPr id="0" name=""/>
        <dsp:cNvSpPr/>
      </dsp:nvSpPr>
      <dsp:spPr>
        <a:xfrm>
          <a:off x="764926" y="2485334"/>
          <a:ext cx="1526598" cy="1526598"/>
        </a:xfrm>
        <a:prstGeom prst="arc">
          <a:avLst>
            <a:gd name="adj1" fmla="val 13200000"/>
            <a:gd name="adj2" fmla="val 19200000"/>
          </a:avLst>
        </a:pr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4C12F-56CD-47DB-8732-FC4258136842}">
      <dsp:nvSpPr>
        <dsp:cNvPr id="0" name=""/>
        <dsp:cNvSpPr/>
      </dsp:nvSpPr>
      <dsp:spPr>
        <a:xfrm>
          <a:off x="764926" y="2485334"/>
          <a:ext cx="1526598" cy="1526598"/>
        </a:xfrm>
        <a:prstGeom prst="arc">
          <a:avLst>
            <a:gd name="adj1" fmla="val 2400000"/>
            <a:gd name="adj2" fmla="val 8400000"/>
          </a:avLst>
        </a:pr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A980A-DAAB-4C21-B45B-8100A0629BEF}">
      <dsp:nvSpPr>
        <dsp:cNvPr id="0" name=""/>
        <dsp:cNvSpPr/>
      </dsp:nvSpPr>
      <dsp:spPr>
        <a:xfrm>
          <a:off x="1627" y="2760121"/>
          <a:ext cx="3053196" cy="977022"/>
        </a:xfrm>
        <a:prstGeom prst="rect">
          <a:avLst/>
        </a:prstGeom>
        <a:noFill/>
        <a:ln w="6350" cap="flat" cmpd="sng" algn="in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Malzeme Üretimi</a:t>
          </a:r>
          <a:endParaRPr lang="en-US" sz="3200" kern="1200" dirty="0"/>
        </a:p>
      </dsp:txBody>
      <dsp:txXfrm>
        <a:off x="1627" y="2760121"/>
        <a:ext cx="3053196" cy="977022"/>
      </dsp:txXfrm>
    </dsp:sp>
    <dsp:sp modelId="{78DA4EA3-5806-4549-ADF3-8B99CBFA3874}">
      <dsp:nvSpPr>
        <dsp:cNvPr id="0" name=""/>
        <dsp:cNvSpPr/>
      </dsp:nvSpPr>
      <dsp:spPr>
        <a:xfrm>
          <a:off x="4459294" y="2485334"/>
          <a:ext cx="1526598" cy="1526598"/>
        </a:xfrm>
        <a:prstGeom prst="arc">
          <a:avLst>
            <a:gd name="adj1" fmla="val 13200000"/>
            <a:gd name="adj2" fmla="val 19200000"/>
          </a:avLst>
        </a:pr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2BB61-ADDD-4EDC-BA05-5F1457D7C75D}">
      <dsp:nvSpPr>
        <dsp:cNvPr id="0" name=""/>
        <dsp:cNvSpPr/>
      </dsp:nvSpPr>
      <dsp:spPr>
        <a:xfrm>
          <a:off x="4459294" y="2485334"/>
          <a:ext cx="1526598" cy="1526598"/>
        </a:xfrm>
        <a:prstGeom prst="arc">
          <a:avLst>
            <a:gd name="adj1" fmla="val 2400000"/>
            <a:gd name="adj2" fmla="val 8400000"/>
          </a:avLst>
        </a:pr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E2098-4CCD-4AB4-B3BB-B8DB1094E102}">
      <dsp:nvSpPr>
        <dsp:cNvPr id="0" name=""/>
        <dsp:cNvSpPr/>
      </dsp:nvSpPr>
      <dsp:spPr>
        <a:xfrm>
          <a:off x="3695995" y="2760121"/>
          <a:ext cx="3053196" cy="977022"/>
        </a:xfrm>
        <a:prstGeom prst="rect">
          <a:avLst/>
        </a:prstGeom>
        <a:noFill/>
        <a:ln w="6350" cap="flat" cmpd="sng" algn="in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Malzeme </a:t>
          </a:r>
          <a:r>
            <a:rPr lang="tr-TR" sz="3200" kern="1200" dirty="0" err="1" smtClean="0"/>
            <a:t>Karakterizasyonu</a:t>
          </a:r>
          <a:endParaRPr lang="en-US" sz="3200" kern="1200" dirty="0"/>
        </a:p>
      </dsp:txBody>
      <dsp:txXfrm>
        <a:off x="3695995" y="2760121"/>
        <a:ext cx="3053196" cy="9770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6DD2A-0ED4-4974-A1D5-3D6519384440}">
      <dsp:nvSpPr>
        <dsp:cNvPr id="0" name=""/>
        <dsp:cNvSpPr/>
      </dsp:nvSpPr>
      <dsp:spPr>
        <a:xfrm>
          <a:off x="1456239" y="997034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270" y="0"/>
              </a:lnTo>
              <a:lnTo>
                <a:pt x="124270" y="473591"/>
              </a:lnTo>
              <a:lnTo>
                <a:pt x="248540" y="473591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1220459"/>
        <a:ext cx="26742" cy="26742"/>
      </dsp:txXfrm>
    </dsp:sp>
    <dsp:sp modelId="{1C00C761-464A-4E3F-B5EB-213098D88420}">
      <dsp:nvSpPr>
        <dsp:cNvPr id="0" name=""/>
        <dsp:cNvSpPr/>
      </dsp:nvSpPr>
      <dsp:spPr>
        <a:xfrm>
          <a:off x="1456239" y="951314"/>
          <a:ext cx="248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540" y="4572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74296" y="990820"/>
        <a:ext cx="12427" cy="12427"/>
      </dsp:txXfrm>
    </dsp:sp>
    <dsp:sp modelId="{D7AB4D60-13E1-4D11-B6AC-07640F160265}">
      <dsp:nvSpPr>
        <dsp:cNvPr id="0" name=""/>
        <dsp:cNvSpPr/>
      </dsp:nvSpPr>
      <dsp:spPr>
        <a:xfrm>
          <a:off x="1456239" y="523443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473591"/>
              </a:moveTo>
              <a:lnTo>
                <a:pt x="124270" y="473591"/>
              </a:lnTo>
              <a:lnTo>
                <a:pt x="124270" y="0"/>
              </a:lnTo>
              <a:lnTo>
                <a:pt x="248540" y="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746867"/>
        <a:ext cx="26742" cy="26742"/>
      </dsp:txXfrm>
    </dsp:sp>
    <dsp:sp modelId="{7E970318-8BE3-4F7E-A9DC-713441421E64}">
      <dsp:nvSpPr>
        <dsp:cNvPr id="0" name=""/>
        <dsp:cNvSpPr/>
      </dsp:nvSpPr>
      <dsp:spPr>
        <a:xfrm rot="16200000">
          <a:off x="269768" y="807597"/>
          <a:ext cx="1994069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Malzeme Bilimi</a:t>
          </a:r>
          <a:endParaRPr lang="en-US" sz="2400" kern="1200" dirty="0"/>
        </a:p>
      </dsp:txBody>
      <dsp:txXfrm>
        <a:off x="269768" y="807597"/>
        <a:ext cx="1994069" cy="378873"/>
      </dsp:txXfrm>
    </dsp:sp>
    <dsp:sp modelId="{145D08EC-D9AB-4614-A231-6D5320CFCA26}">
      <dsp:nvSpPr>
        <dsp:cNvPr id="0" name=""/>
        <dsp:cNvSpPr/>
      </dsp:nvSpPr>
      <dsp:spPr>
        <a:xfrm>
          <a:off x="1704780" y="334006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Üretimi</a:t>
          </a:r>
          <a:endParaRPr lang="en-US" sz="1200" kern="1200" dirty="0"/>
        </a:p>
      </dsp:txBody>
      <dsp:txXfrm>
        <a:off x="1704780" y="334006"/>
        <a:ext cx="1242703" cy="378873"/>
      </dsp:txXfrm>
    </dsp:sp>
    <dsp:sp modelId="{6F368C75-1EE0-46CD-8EB6-4C5753E2ACA6}">
      <dsp:nvSpPr>
        <dsp:cNvPr id="0" name=""/>
        <dsp:cNvSpPr/>
      </dsp:nvSpPr>
      <dsp:spPr>
        <a:xfrm>
          <a:off x="1704780" y="807597"/>
          <a:ext cx="1242703" cy="378873"/>
        </a:xfrm>
        <a:prstGeom prst="rect">
          <a:avLst/>
        </a:prstGeom>
        <a:solidFill>
          <a:schemeClr val="accent2"/>
        </a:solidFill>
        <a:ln w="34925" cap="flat" cmpd="sng" algn="in">
          <a:solidFill>
            <a:schemeClr val="accent2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Karakterizasyonu</a:t>
          </a:r>
          <a:endParaRPr lang="en-US" sz="1200" kern="1200" dirty="0"/>
        </a:p>
      </dsp:txBody>
      <dsp:txXfrm>
        <a:off x="1704780" y="807597"/>
        <a:ext cx="1242703" cy="378873"/>
      </dsp:txXfrm>
    </dsp:sp>
    <dsp:sp modelId="{F4283D5D-DC02-4D76-AAF4-38C7DC536896}">
      <dsp:nvSpPr>
        <dsp:cNvPr id="0" name=""/>
        <dsp:cNvSpPr/>
      </dsp:nvSpPr>
      <dsp:spPr>
        <a:xfrm>
          <a:off x="1704780" y="1281189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Mekanik Muayenesi</a:t>
          </a:r>
          <a:endParaRPr lang="en-US" sz="1200" kern="1200" dirty="0"/>
        </a:p>
      </dsp:txBody>
      <dsp:txXfrm>
        <a:off x="1704780" y="1281189"/>
        <a:ext cx="1242703" cy="3788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6DD2A-0ED4-4974-A1D5-3D6519384440}">
      <dsp:nvSpPr>
        <dsp:cNvPr id="0" name=""/>
        <dsp:cNvSpPr/>
      </dsp:nvSpPr>
      <dsp:spPr>
        <a:xfrm>
          <a:off x="1456239" y="997034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270" y="0"/>
              </a:lnTo>
              <a:lnTo>
                <a:pt x="124270" y="473591"/>
              </a:lnTo>
              <a:lnTo>
                <a:pt x="248540" y="473591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1220459"/>
        <a:ext cx="26742" cy="26742"/>
      </dsp:txXfrm>
    </dsp:sp>
    <dsp:sp modelId="{1C00C761-464A-4E3F-B5EB-213098D88420}">
      <dsp:nvSpPr>
        <dsp:cNvPr id="0" name=""/>
        <dsp:cNvSpPr/>
      </dsp:nvSpPr>
      <dsp:spPr>
        <a:xfrm>
          <a:off x="1456239" y="951314"/>
          <a:ext cx="248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540" y="4572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74296" y="990820"/>
        <a:ext cx="12427" cy="12427"/>
      </dsp:txXfrm>
    </dsp:sp>
    <dsp:sp modelId="{D7AB4D60-13E1-4D11-B6AC-07640F160265}">
      <dsp:nvSpPr>
        <dsp:cNvPr id="0" name=""/>
        <dsp:cNvSpPr/>
      </dsp:nvSpPr>
      <dsp:spPr>
        <a:xfrm>
          <a:off x="1456239" y="523443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473591"/>
              </a:moveTo>
              <a:lnTo>
                <a:pt x="124270" y="473591"/>
              </a:lnTo>
              <a:lnTo>
                <a:pt x="124270" y="0"/>
              </a:lnTo>
              <a:lnTo>
                <a:pt x="248540" y="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746867"/>
        <a:ext cx="26742" cy="26742"/>
      </dsp:txXfrm>
    </dsp:sp>
    <dsp:sp modelId="{7E970318-8BE3-4F7E-A9DC-713441421E64}">
      <dsp:nvSpPr>
        <dsp:cNvPr id="0" name=""/>
        <dsp:cNvSpPr/>
      </dsp:nvSpPr>
      <dsp:spPr>
        <a:xfrm rot="16200000">
          <a:off x="269768" y="807597"/>
          <a:ext cx="1994069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Malzeme Bilimi</a:t>
          </a:r>
          <a:endParaRPr lang="en-US" sz="2400" kern="1200" dirty="0"/>
        </a:p>
      </dsp:txBody>
      <dsp:txXfrm>
        <a:off x="269768" y="807597"/>
        <a:ext cx="1994069" cy="378873"/>
      </dsp:txXfrm>
    </dsp:sp>
    <dsp:sp modelId="{145D08EC-D9AB-4614-A231-6D5320CFCA26}">
      <dsp:nvSpPr>
        <dsp:cNvPr id="0" name=""/>
        <dsp:cNvSpPr/>
      </dsp:nvSpPr>
      <dsp:spPr>
        <a:xfrm>
          <a:off x="1704780" y="334006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Üretimi</a:t>
          </a:r>
          <a:endParaRPr lang="en-US" sz="1200" kern="1200" dirty="0"/>
        </a:p>
      </dsp:txBody>
      <dsp:txXfrm>
        <a:off x="1704780" y="334006"/>
        <a:ext cx="1242703" cy="378873"/>
      </dsp:txXfrm>
    </dsp:sp>
    <dsp:sp modelId="{6F368C75-1EE0-46CD-8EB6-4C5753E2ACA6}">
      <dsp:nvSpPr>
        <dsp:cNvPr id="0" name=""/>
        <dsp:cNvSpPr/>
      </dsp:nvSpPr>
      <dsp:spPr>
        <a:xfrm>
          <a:off x="1704780" y="807597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Karakterizasyonu</a:t>
          </a:r>
          <a:endParaRPr lang="en-US" sz="1200" kern="1200" dirty="0"/>
        </a:p>
      </dsp:txBody>
      <dsp:txXfrm>
        <a:off x="1704780" y="807597"/>
        <a:ext cx="1242703" cy="378873"/>
      </dsp:txXfrm>
    </dsp:sp>
    <dsp:sp modelId="{F4283D5D-DC02-4D76-AAF4-38C7DC536896}">
      <dsp:nvSpPr>
        <dsp:cNvPr id="0" name=""/>
        <dsp:cNvSpPr/>
      </dsp:nvSpPr>
      <dsp:spPr>
        <a:xfrm>
          <a:off x="1704780" y="1281189"/>
          <a:ext cx="1242703" cy="378873"/>
        </a:xfrm>
        <a:prstGeom prst="rect">
          <a:avLst/>
        </a:prstGeom>
        <a:solidFill>
          <a:schemeClr val="accent2"/>
        </a:solidFill>
        <a:ln w="34925" cap="flat" cmpd="sng" algn="in">
          <a:solidFill>
            <a:schemeClr val="accent2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Mekanik Muayenesi</a:t>
          </a:r>
          <a:endParaRPr lang="en-US" sz="1200" kern="1200" dirty="0"/>
        </a:p>
      </dsp:txBody>
      <dsp:txXfrm>
        <a:off x="1704780" y="1281189"/>
        <a:ext cx="1242703" cy="378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6DD2A-0ED4-4974-A1D5-3D6519384440}">
      <dsp:nvSpPr>
        <dsp:cNvPr id="0" name=""/>
        <dsp:cNvSpPr/>
      </dsp:nvSpPr>
      <dsp:spPr>
        <a:xfrm>
          <a:off x="1456239" y="997034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270" y="0"/>
              </a:lnTo>
              <a:lnTo>
                <a:pt x="124270" y="473591"/>
              </a:lnTo>
              <a:lnTo>
                <a:pt x="248540" y="473591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1220459"/>
        <a:ext cx="26742" cy="26742"/>
      </dsp:txXfrm>
    </dsp:sp>
    <dsp:sp modelId="{1C00C761-464A-4E3F-B5EB-213098D88420}">
      <dsp:nvSpPr>
        <dsp:cNvPr id="0" name=""/>
        <dsp:cNvSpPr/>
      </dsp:nvSpPr>
      <dsp:spPr>
        <a:xfrm>
          <a:off x="1456239" y="951314"/>
          <a:ext cx="248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540" y="4572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74296" y="990820"/>
        <a:ext cx="12427" cy="12427"/>
      </dsp:txXfrm>
    </dsp:sp>
    <dsp:sp modelId="{D7AB4D60-13E1-4D11-B6AC-07640F160265}">
      <dsp:nvSpPr>
        <dsp:cNvPr id="0" name=""/>
        <dsp:cNvSpPr/>
      </dsp:nvSpPr>
      <dsp:spPr>
        <a:xfrm>
          <a:off x="1456239" y="523443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473591"/>
              </a:moveTo>
              <a:lnTo>
                <a:pt x="124270" y="473591"/>
              </a:lnTo>
              <a:lnTo>
                <a:pt x="124270" y="0"/>
              </a:lnTo>
              <a:lnTo>
                <a:pt x="248540" y="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746867"/>
        <a:ext cx="26742" cy="26742"/>
      </dsp:txXfrm>
    </dsp:sp>
    <dsp:sp modelId="{7E970318-8BE3-4F7E-A9DC-713441421E64}">
      <dsp:nvSpPr>
        <dsp:cNvPr id="0" name=""/>
        <dsp:cNvSpPr/>
      </dsp:nvSpPr>
      <dsp:spPr>
        <a:xfrm rot="16200000">
          <a:off x="269768" y="807597"/>
          <a:ext cx="1994069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Malzeme Bilimi</a:t>
          </a:r>
          <a:endParaRPr lang="en-US" sz="2400" kern="1200" dirty="0"/>
        </a:p>
      </dsp:txBody>
      <dsp:txXfrm>
        <a:off x="269768" y="807597"/>
        <a:ext cx="1994069" cy="378873"/>
      </dsp:txXfrm>
    </dsp:sp>
    <dsp:sp modelId="{145D08EC-D9AB-4614-A231-6D5320CFCA26}">
      <dsp:nvSpPr>
        <dsp:cNvPr id="0" name=""/>
        <dsp:cNvSpPr/>
      </dsp:nvSpPr>
      <dsp:spPr>
        <a:xfrm>
          <a:off x="1704780" y="334006"/>
          <a:ext cx="1242703" cy="378873"/>
        </a:xfrm>
        <a:prstGeom prst="rect">
          <a:avLst/>
        </a:prstGeom>
        <a:solidFill>
          <a:schemeClr val="accent2"/>
        </a:solidFill>
        <a:ln w="34925" cap="flat" cmpd="sng" algn="in">
          <a:solidFill>
            <a:schemeClr val="accent2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Üretimi</a:t>
          </a:r>
          <a:endParaRPr lang="en-US" sz="1200" kern="1200" dirty="0"/>
        </a:p>
      </dsp:txBody>
      <dsp:txXfrm>
        <a:off x="1704780" y="334006"/>
        <a:ext cx="1242703" cy="378873"/>
      </dsp:txXfrm>
    </dsp:sp>
    <dsp:sp modelId="{6F368C75-1EE0-46CD-8EB6-4C5753E2ACA6}">
      <dsp:nvSpPr>
        <dsp:cNvPr id="0" name=""/>
        <dsp:cNvSpPr/>
      </dsp:nvSpPr>
      <dsp:spPr>
        <a:xfrm>
          <a:off x="1704780" y="807597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Karakterizasyonu</a:t>
          </a:r>
          <a:endParaRPr lang="en-US" sz="1200" kern="1200" dirty="0"/>
        </a:p>
      </dsp:txBody>
      <dsp:txXfrm>
        <a:off x="1704780" y="807597"/>
        <a:ext cx="1242703" cy="378873"/>
      </dsp:txXfrm>
    </dsp:sp>
    <dsp:sp modelId="{F4283D5D-DC02-4D76-AAF4-38C7DC536896}">
      <dsp:nvSpPr>
        <dsp:cNvPr id="0" name=""/>
        <dsp:cNvSpPr/>
      </dsp:nvSpPr>
      <dsp:spPr>
        <a:xfrm>
          <a:off x="1704780" y="1281189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Mekanik Muayenesi</a:t>
          </a:r>
          <a:endParaRPr lang="en-US" sz="1200" kern="1200" dirty="0"/>
        </a:p>
      </dsp:txBody>
      <dsp:txXfrm>
        <a:off x="1704780" y="1281189"/>
        <a:ext cx="1242703" cy="378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6DD2A-0ED4-4974-A1D5-3D6519384440}">
      <dsp:nvSpPr>
        <dsp:cNvPr id="0" name=""/>
        <dsp:cNvSpPr/>
      </dsp:nvSpPr>
      <dsp:spPr>
        <a:xfrm>
          <a:off x="1456239" y="997034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270" y="0"/>
              </a:lnTo>
              <a:lnTo>
                <a:pt x="124270" y="473591"/>
              </a:lnTo>
              <a:lnTo>
                <a:pt x="248540" y="473591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1220459"/>
        <a:ext cx="26742" cy="26742"/>
      </dsp:txXfrm>
    </dsp:sp>
    <dsp:sp modelId="{1C00C761-464A-4E3F-B5EB-213098D88420}">
      <dsp:nvSpPr>
        <dsp:cNvPr id="0" name=""/>
        <dsp:cNvSpPr/>
      </dsp:nvSpPr>
      <dsp:spPr>
        <a:xfrm>
          <a:off x="1456239" y="951314"/>
          <a:ext cx="248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540" y="4572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74296" y="990820"/>
        <a:ext cx="12427" cy="12427"/>
      </dsp:txXfrm>
    </dsp:sp>
    <dsp:sp modelId="{D7AB4D60-13E1-4D11-B6AC-07640F160265}">
      <dsp:nvSpPr>
        <dsp:cNvPr id="0" name=""/>
        <dsp:cNvSpPr/>
      </dsp:nvSpPr>
      <dsp:spPr>
        <a:xfrm>
          <a:off x="1456239" y="523443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473591"/>
              </a:moveTo>
              <a:lnTo>
                <a:pt x="124270" y="473591"/>
              </a:lnTo>
              <a:lnTo>
                <a:pt x="124270" y="0"/>
              </a:lnTo>
              <a:lnTo>
                <a:pt x="248540" y="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746867"/>
        <a:ext cx="26742" cy="26742"/>
      </dsp:txXfrm>
    </dsp:sp>
    <dsp:sp modelId="{7E970318-8BE3-4F7E-A9DC-713441421E64}">
      <dsp:nvSpPr>
        <dsp:cNvPr id="0" name=""/>
        <dsp:cNvSpPr/>
      </dsp:nvSpPr>
      <dsp:spPr>
        <a:xfrm rot="16200000">
          <a:off x="269768" y="807597"/>
          <a:ext cx="1994069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Malzeme Bilimi</a:t>
          </a:r>
          <a:endParaRPr lang="en-US" sz="2400" kern="1200" dirty="0"/>
        </a:p>
      </dsp:txBody>
      <dsp:txXfrm>
        <a:off x="269768" y="807597"/>
        <a:ext cx="1994069" cy="378873"/>
      </dsp:txXfrm>
    </dsp:sp>
    <dsp:sp modelId="{145D08EC-D9AB-4614-A231-6D5320CFCA26}">
      <dsp:nvSpPr>
        <dsp:cNvPr id="0" name=""/>
        <dsp:cNvSpPr/>
      </dsp:nvSpPr>
      <dsp:spPr>
        <a:xfrm>
          <a:off x="1704780" y="334006"/>
          <a:ext cx="1242703" cy="378873"/>
        </a:xfrm>
        <a:prstGeom prst="rect">
          <a:avLst/>
        </a:prstGeom>
        <a:solidFill>
          <a:schemeClr val="accent2"/>
        </a:solidFill>
        <a:ln w="34925" cap="flat" cmpd="sng" algn="in">
          <a:solidFill>
            <a:schemeClr val="accent2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Üretimi</a:t>
          </a:r>
          <a:endParaRPr lang="en-US" sz="1200" kern="1200" dirty="0"/>
        </a:p>
      </dsp:txBody>
      <dsp:txXfrm>
        <a:off x="1704780" y="334006"/>
        <a:ext cx="1242703" cy="378873"/>
      </dsp:txXfrm>
    </dsp:sp>
    <dsp:sp modelId="{6F368C75-1EE0-46CD-8EB6-4C5753E2ACA6}">
      <dsp:nvSpPr>
        <dsp:cNvPr id="0" name=""/>
        <dsp:cNvSpPr/>
      </dsp:nvSpPr>
      <dsp:spPr>
        <a:xfrm>
          <a:off x="1704780" y="807597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Karakterizasyonu</a:t>
          </a:r>
          <a:endParaRPr lang="en-US" sz="1200" kern="1200" dirty="0"/>
        </a:p>
      </dsp:txBody>
      <dsp:txXfrm>
        <a:off x="1704780" y="807597"/>
        <a:ext cx="1242703" cy="378873"/>
      </dsp:txXfrm>
    </dsp:sp>
    <dsp:sp modelId="{F4283D5D-DC02-4D76-AAF4-38C7DC536896}">
      <dsp:nvSpPr>
        <dsp:cNvPr id="0" name=""/>
        <dsp:cNvSpPr/>
      </dsp:nvSpPr>
      <dsp:spPr>
        <a:xfrm>
          <a:off x="1704780" y="1281189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Mekanik Muayenesi</a:t>
          </a:r>
          <a:endParaRPr lang="en-US" sz="1200" kern="1200" dirty="0"/>
        </a:p>
      </dsp:txBody>
      <dsp:txXfrm>
        <a:off x="1704780" y="1281189"/>
        <a:ext cx="1242703" cy="3788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6DD2A-0ED4-4974-A1D5-3D6519384440}">
      <dsp:nvSpPr>
        <dsp:cNvPr id="0" name=""/>
        <dsp:cNvSpPr/>
      </dsp:nvSpPr>
      <dsp:spPr>
        <a:xfrm>
          <a:off x="1456239" y="997034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270" y="0"/>
              </a:lnTo>
              <a:lnTo>
                <a:pt x="124270" y="473591"/>
              </a:lnTo>
              <a:lnTo>
                <a:pt x="248540" y="473591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1220459"/>
        <a:ext cx="26742" cy="26742"/>
      </dsp:txXfrm>
    </dsp:sp>
    <dsp:sp modelId="{1C00C761-464A-4E3F-B5EB-213098D88420}">
      <dsp:nvSpPr>
        <dsp:cNvPr id="0" name=""/>
        <dsp:cNvSpPr/>
      </dsp:nvSpPr>
      <dsp:spPr>
        <a:xfrm>
          <a:off x="1456239" y="951314"/>
          <a:ext cx="248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540" y="4572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74296" y="990820"/>
        <a:ext cx="12427" cy="12427"/>
      </dsp:txXfrm>
    </dsp:sp>
    <dsp:sp modelId="{D7AB4D60-13E1-4D11-B6AC-07640F160265}">
      <dsp:nvSpPr>
        <dsp:cNvPr id="0" name=""/>
        <dsp:cNvSpPr/>
      </dsp:nvSpPr>
      <dsp:spPr>
        <a:xfrm>
          <a:off x="1456239" y="523443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473591"/>
              </a:moveTo>
              <a:lnTo>
                <a:pt x="124270" y="473591"/>
              </a:lnTo>
              <a:lnTo>
                <a:pt x="124270" y="0"/>
              </a:lnTo>
              <a:lnTo>
                <a:pt x="248540" y="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746867"/>
        <a:ext cx="26742" cy="26742"/>
      </dsp:txXfrm>
    </dsp:sp>
    <dsp:sp modelId="{7E970318-8BE3-4F7E-A9DC-713441421E64}">
      <dsp:nvSpPr>
        <dsp:cNvPr id="0" name=""/>
        <dsp:cNvSpPr/>
      </dsp:nvSpPr>
      <dsp:spPr>
        <a:xfrm rot="16200000">
          <a:off x="269768" y="807597"/>
          <a:ext cx="1994069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Malzeme Bilimi</a:t>
          </a:r>
          <a:endParaRPr lang="en-US" sz="2400" kern="1200" dirty="0"/>
        </a:p>
      </dsp:txBody>
      <dsp:txXfrm>
        <a:off x="269768" y="807597"/>
        <a:ext cx="1994069" cy="378873"/>
      </dsp:txXfrm>
    </dsp:sp>
    <dsp:sp modelId="{145D08EC-D9AB-4614-A231-6D5320CFCA26}">
      <dsp:nvSpPr>
        <dsp:cNvPr id="0" name=""/>
        <dsp:cNvSpPr/>
      </dsp:nvSpPr>
      <dsp:spPr>
        <a:xfrm>
          <a:off x="1704780" y="334006"/>
          <a:ext cx="1242703" cy="378873"/>
        </a:xfrm>
        <a:prstGeom prst="rect">
          <a:avLst/>
        </a:prstGeom>
        <a:solidFill>
          <a:schemeClr val="accent2"/>
        </a:solidFill>
        <a:ln w="34925" cap="flat" cmpd="sng" algn="in">
          <a:solidFill>
            <a:schemeClr val="accent2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Üretimi</a:t>
          </a:r>
          <a:endParaRPr lang="en-US" sz="1200" kern="1200" dirty="0"/>
        </a:p>
      </dsp:txBody>
      <dsp:txXfrm>
        <a:off x="1704780" y="334006"/>
        <a:ext cx="1242703" cy="378873"/>
      </dsp:txXfrm>
    </dsp:sp>
    <dsp:sp modelId="{6F368C75-1EE0-46CD-8EB6-4C5753E2ACA6}">
      <dsp:nvSpPr>
        <dsp:cNvPr id="0" name=""/>
        <dsp:cNvSpPr/>
      </dsp:nvSpPr>
      <dsp:spPr>
        <a:xfrm>
          <a:off x="1704780" y="807597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Karakterizasyonu</a:t>
          </a:r>
          <a:endParaRPr lang="en-US" sz="1200" kern="1200" dirty="0"/>
        </a:p>
      </dsp:txBody>
      <dsp:txXfrm>
        <a:off x="1704780" y="807597"/>
        <a:ext cx="1242703" cy="378873"/>
      </dsp:txXfrm>
    </dsp:sp>
    <dsp:sp modelId="{F4283D5D-DC02-4D76-AAF4-38C7DC536896}">
      <dsp:nvSpPr>
        <dsp:cNvPr id="0" name=""/>
        <dsp:cNvSpPr/>
      </dsp:nvSpPr>
      <dsp:spPr>
        <a:xfrm>
          <a:off x="1704780" y="1281189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Mekanik Muayenesi</a:t>
          </a:r>
          <a:endParaRPr lang="en-US" sz="1200" kern="1200" dirty="0"/>
        </a:p>
      </dsp:txBody>
      <dsp:txXfrm>
        <a:off x="1704780" y="1281189"/>
        <a:ext cx="1242703" cy="3788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6DD2A-0ED4-4974-A1D5-3D6519384440}">
      <dsp:nvSpPr>
        <dsp:cNvPr id="0" name=""/>
        <dsp:cNvSpPr/>
      </dsp:nvSpPr>
      <dsp:spPr>
        <a:xfrm>
          <a:off x="1456239" y="997034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270" y="0"/>
              </a:lnTo>
              <a:lnTo>
                <a:pt x="124270" y="473591"/>
              </a:lnTo>
              <a:lnTo>
                <a:pt x="248540" y="473591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1220459"/>
        <a:ext cx="26742" cy="26742"/>
      </dsp:txXfrm>
    </dsp:sp>
    <dsp:sp modelId="{1C00C761-464A-4E3F-B5EB-213098D88420}">
      <dsp:nvSpPr>
        <dsp:cNvPr id="0" name=""/>
        <dsp:cNvSpPr/>
      </dsp:nvSpPr>
      <dsp:spPr>
        <a:xfrm>
          <a:off x="1456239" y="951314"/>
          <a:ext cx="248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540" y="4572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74296" y="990820"/>
        <a:ext cx="12427" cy="12427"/>
      </dsp:txXfrm>
    </dsp:sp>
    <dsp:sp modelId="{D7AB4D60-13E1-4D11-B6AC-07640F160265}">
      <dsp:nvSpPr>
        <dsp:cNvPr id="0" name=""/>
        <dsp:cNvSpPr/>
      </dsp:nvSpPr>
      <dsp:spPr>
        <a:xfrm>
          <a:off x="1456239" y="523443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473591"/>
              </a:moveTo>
              <a:lnTo>
                <a:pt x="124270" y="473591"/>
              </a:lnTo>
              <a:lnTo>
                <a:pt x="124270" y="0"/>
              </a:lnTo>
              <a:lnTo>
                <a:pt x="248540" y="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746867"/>
        <a:ext cx="26742" cy="26742"/>
      </dsp:txXfrm>
    </dsp:sp>
    <dsp:sp modelId="{7E970318-8BE3-4F7E-A9DC-713441421E64}">
      <dsp:nvSpPr>
        <dsp:cNvPr id="0" name=""/>
        <dsp:cNvSpPr/>
      </dsp:nvSpPr>
      <dsp:spPr>
        <a:xfrm rot="16200000">
          <a:off x="269768" y="807597"/>
          <a:ext cx="1994069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Malzeme Bilimi</a:t>
          </a:r>
          <a:endParaRPr lang="en-US" sz="2400" kern="1200" dirty="0"/>
        </a:p>
      </dsp:txBody>
      <dsp:txXfrm>
        <a:off x="269768" y="807597"/>
        <a:ext cx="1994069" cy="378873"/>
      </dsp:txXfrm>
    </dsp:sp>
    <dsp:sp modelId="{145D08EC-D9AB-4614-A231-6D5320CFCA26}">
      <dsp:nvSpPr>
        <dsp:cNvPr id="0" name=""/>
        <dsp:cNvSpPr/>
      </dsp:nvSpPr>
      <dsp:spPr>
        <a:xfrm>
          <a:off x="1704780" y="334006"/>
          <a:ext cx="1242703" cy="378873"/>
        </a:xfrm>
        <a:prstGeom prst="rect">
          <a:avLst/>
        </a:prstGeom>
        <a:solidFill>
          <a:schemeClr val="accent2"/>
        </a:solidFill>
        <a:ln w="34925" cap="flat" cmpd="sng" algn="in">
          <a:solidFill>
            <a:schemeClr val="accent2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Üretimi</a:t>
          </a:r>
          <a:endParaRPr lang="en-US" sz="1200" kern="1200" dirty="0"/>
        </a:p>
      </dsp:txBody>
      <dsp:txXfrm>
        <a:off x="1704780" y="334006"/>
        <a:ext cx="1242703" cy="378873"/>
      </dsp:txXfrm>
    </dsp:sp>
    <dsp:sp modelId="{6F368C75-1EE0-46CD-8EB6-4C5753E2ACA6}">
      <dsp:nvSpPr>
        <dsp:cNvPr id="0" name=""/>
        <dsp:cNvSpPr/>
      </dsp:nvSpPr>
      <dsp:spPr>
        <a:xfrm>
          <a:off x="1704780" y="807597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Karakterizasyonu</a:t>
          </a:r>
          <a:endParaRPr lang="en-US" sz="1200" kern="1200" dirty="0"/>
        </a:p>
      </dsp:txBody>
      <dsp:txXfrm>
        <a:off x="1704780" y="807597"/>
        <a:ext cx="1242703" cy="378873"/>
      </dsp:txXfrm>
    </dsp:sp>
    <dsp:sp modelId="{F4283D5D-DC02-4D76-AAF4-38C7DC536896}">
      <dsp:nvSpPr>
        <dsp:cNvPr id="0" name=""/>
        <dsp:cNvSpPr/>
      </dsp:nvSpPr>
      <dsp:spPr>
        <a:xfrm>
          <a:off x="1704780" y="1281189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Mekanik Muayenesi</a:t>
          </a:r>
          <a:endParaRPr lang="en-US" sz="1200" kern="1200" dirty="0"/>
        </a:p>
      </dsp:txBody>
      <dsp:txXfrm>
        <a:off x="1704780" y="1281189"/>
        <a:ext cx="1242703" cy="3788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6DD2A-0ED4-4974-A1D5-3D6519384440}">
      <dsp:nvSpPr>
        <dsp:cNvPr id="0" name=""/>
        <dsp:cNvSpPr/>
      </dsp:nvSpPr>
      <dsp:spPr>
        <a:xfrm>
          <a:off x="1456239" y="997034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270" y="0"/>
              </a:lnTo>
              <a:lnTo>
                <a:pt x="124270" y="473591"/>
              </a:lnTo>
              <a:lnTo>
                <a:pt x="248540" y="473591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1220459"/>
        <a:ext cx="26742" cy="26742"/>
      </dsp:txXfrm>
    </dsp:sp>
    <dsp:sp modelId="{1C00C761-464A-4E3F-B5EB-213098D88420}">
      <dsp:nvSpPr>
        <dsp:cNvPr id="0" name=""/>
        <dsp:cNvSpPr/>
      </dsp:nvSpPr>
      <dsp:spPr>
        <a:xfrm>
          <a:off x="1456239" y="951314"/>
          <a:ext cx="248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540" y="4572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74296" y="990820"/>
        <a:ext cx="12427" cy="12427"/>
      </dsp:txXfrm>
    </dsp:sp>
    <dsp:sp modelId="{D7AB4D60-13E1-4D11-B6AC-07640F160265}">
      <dsp:nvSpPr>
        <dsp:cNvPr id="0" name=""/>
        <dsp:cNvSpPr/>
      </dsp:nvSpPr>
      <dsp:spPr>
        <a:xfrm>
          <a:off x="1456239" y="523443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473591"/>
              </a:moveTo>
              <a:lnTo>
                <a:pt x="124270" y="473591"/>
              </a:lnTo>
              <a:lnTo>
                <a:pt x="124270" y="0"/>
              </a:lnTo>
              <a:lnTo>
                <a:pt x="248540" y="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746867"/>
        <a:ext cx="26742" cy="26742"/>
      </dsp:txXfrm>
    </dsp:sp>
    <dsp:sp modelId="{7E970318-8BE3-4F7E-A9DC-713441421E64}">
      <dsp:nvSpPr>
        <dsp:cNvPr id="0" name=""/>
        <dsp:cNvSpPr/>
      </dsp:nvSpPr>
      <dsp:spPr>
        <a:xfrm rot="16200000">
          <a:off x="269768" y="807597"/>
          <a:ext cx="1994069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Malzeme Bilimi</a:t>
          </a:r>
          <a:endParaRPr lang="en-US" sz="2400" kern="1200" dirty="0"/>
        </a:p>
      </dsp:txBody>
      <dsp:txXfrm>
        <a:off x="269768" y="807597"/>
        <a:ext cx="1994069" cy="378873"/>
      </dsp:txXfrm>
    </dsp:sp>
    <dsp:sp modelId="{145D08EC-D9AB-4614-A231-6D5320CFCA26}">
      <dsp:nvSpPr>
        <dsp:cNvPr id="0" name=""/>
        <dsp:cNvSpPr/>
      </dsp:nvSpPr>
      <dsp:spPr>
        <a:xfrm>
          <a:off x="1704780" y="334006"/>
          <a:ext cx="1242703" cy="378873"/>
        </a:xfrm>
        <a:prstGeom prst="rect">
          <a:avLst/>
        </a:prstGeom>
        <a:solidFill>
          <a:schemeClr val="accent2"/>
        </a:solidFill>
        <a:ln w="34925" cap="flat" cmpd="sng" algn="in">
          <a:solidFill>
            <a:schemeClr val="accent2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Üretimi</a:t>
          </a:r>
          <a:endParaRPr lang="en-US" sz="1200" kern="1200" dirty="0"/>
        </a:p>
      </dsp:txBody>
      <dsp:txXfrm>
        <a:off x="1704780" y="334006"/>
        <a:ext cx="1242703" cy="378873"/>
      </dsp:txXfrm>
    </dsp:sp>
    <dsp:sp modelId="{6F368C75-1EE0-46CD-8EB6-4C5753E2ACA6}">
      <dsp:nvSpPr>
        <dsp:cNvPr id="0" name=""/>
        <dsp:cNvSpPr/>
      </dsp:nvSpPr>
      <dsp:spPr>
        <a:xfrm>
          <a:off x="1704780" y="807597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Karakterizasyonu</a:t>
          </a:r>
          <a:endParaRPr lang="en-US" sz="1200" kern="1200" dirty="0"/>
        </a:p>
      </dsp:txBody>
      <dsp:txXfrm>
        <a:off x="1704780" y="807597"/>
        <a:ext cx="1242703" cy="378873"/>
      </dsp:txXfrm>
    </dsp:sp>
    <dsp:sp modelId="{F4283D5D-DC02-4D76-AAF4-38C7DC536896}">
      <dsp:nvSpPr>
        <dsp:cNvPr id="0" name=""/>
        <dsp:cNvSpPr/>
      </dsp:nvSpPr>
      <dsp:spPr>
        <a:xfrm>
          <a:off x="1704780" y="1281189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Mekanik Muayenesi</a:t>
          </a:r>
          <a:endParaRPr lang="en-US" sz="1200" kern="1200" dirty="0"/>
        </a:p>
      </dsp:txBody>
      <dsp:txXfrm>
        <a:off x="1704780" y="1281189"/>
        <a:ext cx="1242703" cy="3788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6DD2A-0ED4-4974-A1D5-3D6519384440}">
      <dsp:nvSpPr>
        <dsp:cNvPr id="0" name=""/>
        <dsp:cNvSpPr/>
      </dsp:nvSpPr>
      <dsp:spPr>
        <a:xfrm>
          <a:off x="1456239" y="997034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270" y="0"/>
              </a:lnTo>
              <a:lnTo>
                <a:pt x="124270" y="473591"/>
              </a:lnTo>
              <a:lnTo>
                <a:pt x="248540" y="473591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1220459"/>
        <a:ext cx="26742" cy="26742"/>
      </dsp:txXfrm>
    </dsp:sp>
    <dsp:sp modelId="{1C00C761-464A-4E3F-B5EB-213098D88420}">
      <dsp:nvSpPr>
        <dsp:cNvPr id="0" name=""/>
        <dsp:cNvSpPr/>
      </dsp:nvSpPr>
      <dsp:spPr>
        <a:xfrm>
          <a:off x="1456239" y="951314"/>
          <a:ext cx="248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540" y="4572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74296" y="990820"/>
        <a:ext cx="12427" cy="12427"/>
      </dsp:txXfrm>
    </dsp:sp>
    <dsp:sp modelId="{D7AB4D60-13E1-4D11-B6AC-07640F160265}">
      <dsp:nvSpPr>
        <dsp:cNvPr id="0" name=""/>
        <dsp:cNvSpPr/>
      </dsp:nvSpPr>
      <dsp:spPr>
        <a:xfrm>
          <a:off x="1456239" y="523443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473591"/>
              </a:moveTo>
              <a:lnTo>
                <a:pt x="124270" y="473591"/>
              </a:lnTo>
              <a:lnTo>
                <a:pt x="124270" y="0"/>
              </a:lnTo>
              <a:lnTo>
                <a:pt x="248540" y="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746867"/>
        <a:ext cx="26742" cy="26742"/>
      </dsp:txXfrm>
    </dsp:sp>
    <dsp:sp modelId="{7E970318-8BE3-4F7E-A9DC-713441421E64}">
      <dsp:nvSpPr>
        <dsp:cNvPr id="0" name=""/>
        <dsp:cNvSpPr/>
      </dsp:nvSpPr>
      <dsp:spPr>
        <a:xfrm rot="16200000">
          <a:off x="269768" y="807597"/>
          <a:ext cx="1994069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Malzeme Bilimi</a:t>
          </a:r>
          <a:endParaRPr lang="en-US" sz="2400" kern="1200" dirty="0"/>
        </a:p>
      </dsp:txBody>
      <dsp:txXfrm>
        <a:off x="269768" y="807597"/>
        <a:ext cx="1994069" cy="378873"/>
      </dsp:txXfrm>
    </dsp:sp>
    <dsp:sp modelId="{145D08EC-D9AB-4614-A231-6D5320CFCA26}">
      <dsp:nvSpPr>
        <dsp:cNvPr id="0" name=""/>
        <dsp:cNvSpPr/>
      </dsp:nvSpPr>
      <dsp:spPr>
        <a:xfrm>
          <a:off x="1704780" y="334006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Üretimi</a:t>
          </a:r>
          <a:endParaRPr lang="en-US" sz="1200" kern="1200" dirty="0"/>
        </a:p>
      </dsp:txBody>
      <dsp:txXfrm>
        <a:off x="1704780" y="334006"/>
        <a:ext cx="1242703" cy="378873"/>
      </dsp:txXfrm>
    </dsp:sp>
    <dsp:sp modelId="{6F368C75-1EE0-46CD-8EB6-4C5753E2ACA6}">
      <dsp:nvSpPr>
        <dsp:cNvPr id="0" name=""/>
        <dsp:cNvSpPr/>
      </dsp:nvSpPr>
      <dsp:spPr>
        <a:xfrm>
          <a:off x="1704780" y="807597"/>
          <a:ext cx="1242703" cy="378873"/>
        </a:xfrm>
        <a:prstGeom prst="rect">
          <a:avLst/>
        </a:prstGeom>
        <a:solidFill>
          <a:schemeClr val="accent2"/>
        </a:solidFill>
        <a:ln w="34925" cap="flat" cmpd="sng" algn="in">
          <a:solidFill>
            <a:schemeClr val="accent2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Karakterizasyonu</a:t>
          </a:r>
          <a:endParaRPr lang="en-US" sz="1200" kern="1200" dirty="0"/>
        </a:p>
      </dsp:txBody>
      <dsp:txXfrm>
        <a:off x="1704780" y="807597"/>
        <a:ext cx="1242703" cy="378873"/>
      </dsp:txXfrm>
    </dsp:sp>
    <dsp:sp modelId="{F4283D5D-DC02-4D76-AAF4-38C7DC536896}">
      <dsp:nvSpPr>
        <dsp:cNvPr id="0" name=""/>
        <dsp:cNvSpPr/>
      </dsp:nvSpPr>
      <dsp:spPr>
        <a:xfrm>
          <a:off x="1704780" y="1281189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Mekanik Muayenesi</a:t>
          </a:r>
          <a:endParaRPr lang="en-US" sz="1200" kern="1200" dirty="0"/>
        </a:p>
      </dsp:txBody>
      <dsp:txXfrm>
        <a:off x="1704780" y="1281189"/>
        <a:ext cx="1242703" cy="3788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6DD2A-0ED4-4974-A1D5-3D6519384440}">
      <dsp:nvSpPr>
        <dsp:cNvPr id="0" name=""/>
        <dsp:cNvSpPr/>
      </dsp:nvSpPr>
      <dsp:spPr>
        <a:xfrm>
          <a:off x="1456239" y="997034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270" y="0"/>
              </a:lnTo>
              <a:lnTo>
                <a:pt x="124270" y="473591"/>
              </a:lnTo>
              <a:lnTo>
                <a:pt x="248540" y="473591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1220459"/>
        <a:ext cx="26742" cy="26742"/>
      </dsp:txXfrm>
    </dsp:sp>
    <dsp:sp modelId="{1C00C761-464A-4E3F-B5EB-213098D88420}">
      <dsp:nvSpPr>
        <dsp:cNvPr id="0" name=""/>
        <dsp:cNvSpPr/>
      </dsp:nvSpPr>
      <dsp:spPr>
        <a:xfrm>
          <a:off x="1456239" y="951314"/>
          <a:ext cx="248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540" y="4572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74296" y="990820"/>
        <a:ext cx="12427" cy="12427"/>
      </dsp:txXfrm>
    </dsp:sp>
    <dsp:sp modelId="{D7AB4D60-13E1-4D11-B6AC-07640F160265}">
      <dsp:nvSpPr>
        <dsp:cNvPr id="0" name=""/>
        <dsp:cNvSpPr/>
      </dsp:nvSpPr>
      <dsp:spPr>
        <a:xfrm>
          <a:off x="1456239" y="523443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473591"/>
              </a:moveTo>
              <a:lnTo>
                <a:pt x="124270" y="473591"/>
              </a:lnTo>
              <a:lnTo>
                <a:pt x="124270" y="0"/>
              </a:lnTo>
              <a:lnTo>
                <a:pt x="248540" y="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746867"/>
        <a:ext cx="26742" cy="26742"/>
      </dsp:txXfrm>
    </dsp:sp>
    <dsp:sp modelId="{7E970318-8BE3-4F7E-A9DC-713441421E64}">
      <dsp:nvSpPr>
        <dsp:cNvPr id="0" name=""/>
        <dsp:cNvSpPr/>
      </dsp:nvSpPr>
      <dsp:spPr>
        <a:xfrm rot="16200000">
          <a:off x="269768" y="807597"/>
          <a:ext cx="1994069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Malzeme Bilimi</a:t>
          </a:r>
          <a:endParaRPr lang="en-US" sz="2400" kern="1200" dirty="0"/>
        </a:p>
      </dsp:txBody>
      <dsp:txXfrm>
        <a:off x="269768" y="807597"/>
        <a:ext cx="1994069" cy="378873"/>
      </dsp:txXfrm>
    </dsp:sp>
    <dsp:sp modelId="{145D08EC-D9AB-4614-A231-6D5320CFCA26}">
      <dsp:nvSpPr>
        <dsp:cNvPr id="0" name=""/>
        <dsp:cNvSpPr/>
      </dsp:nvSpPr>
      <dsp:spPr>
        <a:xfrm>
          <a:off x="1704780" y="334006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Üretimi</a:t>
          </a:r>
          <a:endParaRPr lang="en-US" sz="1200" kern="1200" dirty="0"/>
        </a:p>
      </dsp:txBody>
      <dsp:txXfrm>
        <a:off x="1704780" y="334006"/>
        <a:ext cx="1242703" cy="378873"/>
      </dsp:txXfrm>
    </dsp:sp>
    <dsp:sp modelId="{6F368C75-1EE0-46CD-8EB6-4C5753E2ACA6}">
      <dsp:nvSpPr>
        <dsp:cNvPr id="0" name=""/>
        <dsp:cNvSpPr/>
      </dsp:nvSpPr>
      <dsp:spPr>
        <a:xfrm>
          <a:off x="1704780" y="807597"/>
          <a:ext cx="1242703" cy="378873"/>
        </a:xfrm>
        <a:prstGeom prst="rect">
          <a:avLst/>
        </a:prstGeom>
        <a:solidFill>
          <a:schemeClr val="accent2"/>
        </a:solidFill>
        <a:ln w="34925" cap="flat" cmpd="sng" algn="in">
          <a:solidFill>
            <a:schemeClr val="accent2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Karakterizasyonu</a:t>
          </a:r>
          <a:endParaRPr lang="en-US" sz="1200" kern="1200" dirty="0"/>
        </a:p>
      </dsp:txBody>
      <dsp:txXfrm>
        <a:off x="1704780" y="807597"/>
        <a:ext cx="1242703" cy="378873"/>
      </dsp:txXfrm>
    </dsp:sp>
    <dsp:sp modelId="{F4283D5D-DC02-4D76-AAF4-38C7DC536896}">
      <dsp:nvSpPr>
        <dsp:cNvPr id="0" name=""/>
        <dsp:cNvSpPr/>
      </dsp:nvSpPr>
      <dsp:spPr>
        <a:xfrm>
          <a:off x="1704780" y="1281189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Mekanik Muayenesi</a:t>
          </a:r>
          <a:endParaRPr lang="en-US" sz="1200" kern="1200" dirty="0"/>
        </a:p>
      </dsp:txBody>
      <dsp:txXfrm>
        <a:off x="1704780" y="1281189"/>
        <a:ext cx="1242703" cy="3788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6DD2A-0ED4-4974-A1D5-3D6519384440}">
      <dsp:nvSpPr>
        <dsp:cNvPr id="0" name=""/>
        <dsp:cNvSpPr/>
      </dsp:nvSpPr>
      <dsp:spPr>
        <a:xfrm>
          <a:off x="1456239" y="997034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270" y="0"/>
              </a:lnTo>
              <a:lnTo>
                <a:pt x="124270" y="473591"/>
              </a:lnTo>
              <a:lnTo>
                <a:pt x="248540" y="473591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1220459"/>
        <a:ext cx="26742" cy="26742"/>
      </dsp:txXfrm>
    </dsp:sp>
    <dsp:sp modelId="{1C00C761-464A-4E3F-B5EB-213098D88420}">
      <dsp:nvSpPr>
        <dsp:cNvPr id="0" name=""/>
        <dsp:cNvSpPr/>
      </dsp:nvSpPr>
      <dsp:spPr>
        <a:xfrm>
          <a:off x="1456239" y="951314"/>
          <a:ext cx="248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540" y="4572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74296" y="990820"/>
        <a:ext cx="12427" cy="12427"/>
      </dsp:txXfrm>
    </dsp:sp>
    <dsp:sp modelId="{D7AB4D60-13E1-4D11-B6AC-07640F160265}">
      <dsp:nvSpPr>
        <dsp:cNvPr id="0" name=""/>
        <dsp:cNvSpPr/>
      </dsp:nvSpPr>
      <dsp:spPr>
        <a:xfrm>
          <a:off x="1456239" y="523443"/>
          <a:ext cx="248540" cy="473591"/>
        </a:xfrm>
        <a:custGeom>
          <a:avLst/>
          <a:gdLst/>
          <a:ahLst/>
          <a:cxnLst/>
          <a:rect l="0" t="0" r="0" b="0"/>
          <a:pathLst>
            <a:path>
              <a:moveTo>
                <a:pt x="0" y="473591"/>
              </a:moveTo>
              <a:lnTo>
                <a:pt x="124270" y="473591"/>
              </a:lnTo>
              <a:lnTo>
                <a:pt x="124270" y="0"/>
              </a:lnTo>
              <a:lnTo>
                <a:pt x="248540" y="0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67138" y="746867"/>
        <a:ext cx="26742" cy="26742"/>
      </dsp:txXfrm>
    </dsp:sp>
    <dsp:sp modelId="{7E970318-8BE3-4F7E-A9DC-713441421E64}">
      <dsp:nvSpPr>
        <dsp:cNvPr id="0" name=""/>
        <dsp:cNvSpPr/>
      </dsp:nvSpPr>
      <dsp:spPr>
        <a:xfrm rot="16200000">
          <a:off x="269768" y="807597"/>
          <a:ext cx="1994069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Malzeme Bilimi</a:t>
          </a:r>
          <a:endParaRPr lang="en-US" sz="2400" kern="1200" dirty="0"/>
        </a:p>
      </dsp:txBody>
      <dsp:txXfrm>
        <a:off x="269768" y="807597"/>
        <a:ext cx="1994069" cy="378873"/>
      </dsp:txXfrm>
    </dsp:sp>
    <dsp:sp modelId="{145D08EC-D9AB-4614-A231-6D5320CFCA26}">
      <dsp:nvSpPr>
        <dsp:cNvPr id="0" name=""/>
        <dsp:cNvSpPr/>
      </dsp:nvSpPr>
      <dsp:spPr>
        <a:xfrm>
          <a:off x="1704780" y="334006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Üretimi</a:t>
          </a:r>
          <a:endParaRPr lang="en-US" sz="1200" kern="1200" dirty="0"/>
        </a:p>
      </dsp:txBody>
      <dsp:txXfrm>
        <a:off x="1704780" y="334006"/>
        <a:ext cx="1242703" cy="378873"/>
      </dsp:txXfrm>
    </dsp:sp>
    <dsp:sp modelId="{6F368C75-1EE0-46CD-8EB6-4C5753E2ACA6}">
      <dsp:nvSpPr>
        <dsp:cNvPr id="0" name=""/>
        <dsp:cNvSpPr/>
      </dsp:nvSpPr>
      <dsp:spPr>
        <a:xfrm>
          <a:off x="1704780" y="807597"/>
          <a:ext cx="1242703" cy="378873"/>
        </a:xfrm>
        <a:prstGeom prst="rect">
          <a:avLst/>
        </a:prstGeom>
        <a:solidFill>
          <a:schemeClr val="accent2"/>
        </a:solidFill>
        <a:ln w="34925" cap="flat" cmpd="sng" algn="in">
          <a:solidFill>
            <a:schemeClr val="accent2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Karakterizasyonu</a:t>
          </a:r>
          <a:endParaRPr lang="en-US" sz="1200" kern="1200" dirty="0"/>
        </a:p>
      </dsp:txBody>
      <dsp:txXfrm>
        <a:off x="1704780" y="807597"/>
        <a:ext cx="1242703" cy="378873"/>
      </dsp:txXfrm>
    </dsp:sp>
    <dsp:sp modelId="{F4283D5D-DC02-4D76-AAF4-38C7DC536896}">
      <dsp:nvSpPr>
        <dsp:cNvPr id="0" name=""/>
        <dsp:cNvSpPr/>
      </dsp:nvSpPr>
      <dsp:spPr>
        <a:xfrm>
          <a:off x="1704780" y="1281189"/>
          <a:ext cx="1242703" cy="378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Malzeme Mekanik Muayenesi</a:t>
          </a:r>
          <a:endParaRPr lang="en-US" sz="1200" kern="1200" dirty="0"/>
        </a:p>
      </dsp:txBody>
      <dsp:txXfrm>
        <a:off x="1704780" y="1281189"/>
        <a:ext cx="1242703" cy="378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BF35942-9BA5-4857-BCE5-1A909B67152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941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101A37D8-928A-47D3-9E83-6EC56E90E8A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9883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tr-TR" smtClean="0"/>
              <a:t>MARMARA ÜNİVERSİTESİ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2C96C17-C69F-44EB-8137-8D7A0E25632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0640889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MARMARA ÜNİVERSİTESİ </a:t>
            </a:r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96C17-C69F-44EB-8137-8D7A0E25632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460095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tr-TR" smtClean="0"/>
              <a:t>MARMARA ÜNİVERSİTESİ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2C96C17-C69F-44EB-8137-8D7A0E25632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49"/>
          <p:cNvSpPr>
            <a:spLocks noChangeAspect="1" noChangeArrowheads="1"/>
          </p:cNvSpPr>
          <p:nvPr userDrawn="1"/>
        </p:nvSpPr>
        <p:spPr bwMode="auto">
          <a:xfrm>
            <a:off x="7985125" y="742950"/>
            <a:ext cx="612775" cy="209550"/>
          </a:xfrm>
          <a:prstGeom prst="ellipse">
            <a:avLst/>
          </a:prstGeom>
          <a:solidFill>
            <a:srgbClr val="0000FF"/>
          </a:solidFill>
          <a:ln w="317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tr-TR" sz="160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1" name="WordArt 48"/>
          <p:cNvSpPr>
            <a:spLocks noChangeAspect="1" noChangeArrowheads="1" noChangeShapeType="1" noTextEdit="1"/>
          </p:cNvSpPr>
          <p:nvPr userDrawn="1"/>
        </p:nvSpPr>
        <p:spPr bwMode="auto">
          <a:xfrm rot="-2155225" flipH="1" flipV="1">
            <a:off x="7667625" y="188913"/>
            <a:ext cx="1258888" cy="1308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8621848"/>
              </a:avLst>
            </a:prstTxWarp>
          </a:bodyPr>
          <a:lstStyle/>
          <a:p>
            <a:pPr algn="ctr"/>
            <a:r>
              <a:rPr lang="tr-TR" sz="6000" b="1" kern="10" spc="3000" dirty="0">
                <a:ln w="317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</a:rPr>
              <a:t>METALURJİ VE MALZEME MÜHENDİSLİĞİ BÖLÜMÜ</a:t>
            </a:r>
          </a:p>
        </p:txBody>
      </p:sp>
      <p:grpSp>
        <p:nvGrpSpPr>
          <p:cNvPr id="12" name="Group 50"/>
          <p:cNvGrpSpPr>
            <a:grpSpLocks noChangeAspect="1"/>
          </p:cNvGrpSpPr>
          <p:nvPr userDrawn="1"/>
        </p:nvGrpSpPr>
        <p:grpSpPr bwMode="auto">
          <a:xfrm>
            <a:off x="8355013" y="895350"/>
            <a:ext cx="515937" cy="635000"/>
            <a:chOff x="4080" y="2352"/>
            <a:chExt cx="1384" cy="986"/>
          </a:xfrm>
        </p:grpSpPr>
        <p:grpSp>
          <p:nvGrpSpPr>
            <p:cNvPr id="13" name="Group 51"/>
            <p:cNvGrpSpPr>
              <a:grpSpLocks noChangeAspect="1"/>
            </p:cNvGrpSpPr>
            <p:nvPr/>
          </p:nvGrpSpPr>
          <p:grpSpPr bwMode="auto">
            <a:xfrm>
              <a:off x="4272" y="2352"/>
              <a:ext cx="616" cy="986"/>
              <a:chOff x="1414" y="2584"/>
              <a:chExt cx="616" cy="986"/>
            </a:xfrm>
          </p:grpSpPr>
          <p:sp>
            <p:nvSpPr>
              <p:cNvPr id="98" name="Freeform 52"/>
              <p:cNvSpPr>
                <a:spLocks noChangeAspect="1"/>
              </p:cNvSpPr>
              <p:nvPr/>
            </p:nvSpPr>
            <p:spPr bwMode="auto">
              <a:xfrm>
                <a:off x="1414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0984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0984" y="0"/>
                    </a:lnTo>
                    <a:lnTo>
                      <a:pt x="0" y="1765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99" name="Freeform 53"/>
              <p:cNvSpPr>
                <a:spLocks noChangeAspect="1"/>
              </p:cNvSpPr>
              <p:nvPr/>
            </p:nvSpPr>
            <p:spPr bwMode="auto">
              <a:xfrm>
                <a:off x="1418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710"/>
                  </a:cxn>
                  <a:cxn ang="0">
                    <a:pos x="10890" y="0"/>
                  </a:cxn>
                  <a:cxn ang="0">
                    <a:pos x="10983" y="59"/>
                  </a:cxn>
                  <a:cxn ang="0">
                    <a:pos x="0" y="17710"/>
                  </a:cxn>
                </a:cxnLst>
                <a:rect l="0" t="0" r="r" b="b"/>
                <a:pathLst>
                  <a:path w="10983" h="17710">
                    <a:moveTo>
                      <a:pt x="0" y="17710"/>
                    </a:moveTo>
                    <a:lnTo>
                      <a:pt x="10890" y="0"/>
                    </a:lnTo>
                    <a:lnTo>
                      <a:pt x="10983" y="59"/>
                    </a:lnTo>
                    <a:lnTo>
                      <a:pt x="0" y="177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00" name="Freeform 54"/>
              <p:cNvSpPr>
                <a:spLocks noChangeAspect="1"/>
              </p:cNvSpPr>
              <p:nvPr/>
            </p:nvSpPr>
            <p:spPr bwMode="auto">
              <a:xfrm>
                <a:off x="1414" y="2584"/>
                <a:ext cx="617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1077" y="59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1077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1077" y="59"/>
                    </a:lnTo>
                    <a:lnTo>
                      <a:pt x="10984" y="0"/>
                    </a:lnTo>
                    <a:lnTo>
                      <a:pt x="0" y="1765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01" name="Freeform 55"/>
              <p:cNvSpPr>
                <a:spLocks noChangeAspect="1"/>
              </p:cNvSpPr>
              <p:nvPr/>
            </p:nvSpPr>
            <p:spPr bwMode="auto">
              <a:xfrm>
                <a:off x="1622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43"/>
                  </a:cxn>
                  <a:cxn ang="0">
                    <a:pos x="7222" y="0"/>
                  </a:cxn>
                  <a:cxn ang="0">
                    <a:pos x="0" y="17694"/>
                  </a:cxn>
                  <a:cxn ang="0">
                    <a:pos x="7323" y="43"/>
                  </a:cxn>
                </a:cxnLst>
                <a:rect l="0" t="0" r="r" b="b"/>
                <a:pathLst>
                  <a:path w="7323" h="17694">
                    <a:moveTo>
                      <a:pt x="7323" y="43"/>
                    </a:moveTo>
                    <a:lnTo>
                      <a:pt x="7222" y="0"/>
                    </a:lnTo>
                    <a:lnTo>
                      <a:pt x="0" y="17694"/>
                    </a:lnTo>
                    <a:lnTo>
                      <a:pt x="7323" y="43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02" name="Freeform 56"/>
              <p:cNvSpPr>
                <a:spLocks noChangeAspect="1"/>
              </p:cNvSpPr>
              <p:nvPr/>
            </p:nvSpPr>
            <p:spPr bwMode="auto">
              <a:xfrm>
                <a:off x="1618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0"/>
                  </a:cxn>
                  <a:cxn ang="0">
                    <a:pos x="101" y="17694"/>
                  </a:cxn>
                  <a:cxn ang="0">
                    <a:pos x="0" y="17652"/>
                  </a:cxn>
                  <a:cxn ang="0">
                    <a:pos x="7323" y="0"/>
                  </a:cxn>
                </a:cxnLst>
                <a:rect l="0" t="0" r="r" b="b"/>
                <a:pathLst>
                  <a:path w="7323" h="17694">
                    <a:moveTo>
                      <a:pt x="7323" y="0"/>
                    </a:moveTo>
                    <a:lnTo>
                      <a:pt x="101" y="17694"/>
                    </a:lnTo>
                    <a:lnTo>
                      <a:pt x="0" y="17652"/>
                    </a:lnTo>
                    <a:lnTo>
                      <a:pt x="73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03" name="Freeform 57"/>
              <p:cNvSpPr>
                <a:spLocks noChangeAspect="1"/>
              </p:cNvSpPr>
              <p:nvPr/>
            </p:nvSpPr>
            <p:spPr bwMode="auto">
              <a:xfrm>
                <a:off x="1618" y="2584"/>
                <a:ext cx="413" cy="984"/>
              </a:xfrm>
              <a:custGeom>
                <a:avLst/>
                <a:gdLst/>
                <a:ahLst/>
                <a:cxnLst>
                  <a:cxn ang="0">
                    <a:pos x="7424" y="43"/>
                  </a:cxn>
                  <a:cxn ang="0">
                    <a:pos x="7323" y="0"/>
                  </a:cxn>
                  <a:cxn ang="0">
                    <a:pos x="0" y="17652"/>
                  </a:cxn>
                  <a:cxn ang="0">
                    <a:pos x="101" y="17694"/>
                  </a:cxn>
                  <a:cxn ang="0">
                    <a:pos x="7424" y="43"/>
                  </a:cxn>
                </a:cxnLst>
                <a:rect l="0" t="0" r="r" b="b"/>
                <a:pathLst>
                  <a:path w="7424" h="17694">
                    <a:moveTo>
                      <a:pt x="7424" y="43"/>
                    </a:moveTo>
                    <a:lnTo>
                      <a:pt x="7323" y="0"/>
                    </a:lnTo>
                    <a:lnTo>
                      <a:pt x="0" y="17652"/>
                    </a:lnTo>
                    <a:lnTo>
                      <a:pt x="101" y="17694"/>
                    </a:lnTo>
                    <a:lnTo>
                      <a:pt x="7424" y="43"/>
                    </a:lnTo>
                  </a:path>
                </a:pathLst>
              </a:custGeom>
              <a:solidFill>
                <a:srgbClr val="FF0000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04" name="Freeform 58"/>
              <p:cNvSpPr>
                <a:spLocks noChangeAspect="1"/>
              </p:cNvSpPr>
              <p:nvPr/>
            </p:nvSpPr>
            <p:spPr bwMode="auto">
              <a:xfrm>
                <a:off x="1418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0"/>
                  </a:cxn>
                  <a:cxn ang="0">
                    <a:pos x="3661" y="0"/>
                  </a:cxn>
                  <a:cxn ang="0">
                    <a:pos x="0" y="0"/>
                  </a:cxn>
                </a:cxnLst>
                <a:rect l="0" t="0" r="r" b="b"/>
                <a:pathLst>
                  <a:path w="3661" h="110">
                    <a:moveTo>
                      <a:pt x="0" y="0"/>
                    </a:moveTo>
                    <a:lnTo>
                      <a:pt x="0" y="110"/>
                    </a:lnTo>
                    <a:lnTo>
                      <a:pt x="36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05" name="Freeform 59"/>
              <p:cNvSpPr>
                <a:spLocks noChangeAspect="1"/>
              </p:cNvSpPr>
              <p:nvPr/>
            </p:nvSpPr>
            <p:spPr bwMode="auto">
              <a:xfrm>
                <a:off x="1418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3661" y="0"/>
                  </a:cxn>
                  <a:cxn ang="0">
                    <a:pos x="3661" y="110"/>
                  </a:cxn>
                  <a:cxn ang="0">
                    <a:pos x="0" y="110"/>
                  </a:cxn>
                </a:cxnLst>
                <a:rect l="0" t="0" r="r" b="b"/>
                <a:pathLst>
                  <a:path w="3661" h="110">
                    <a:moveTo>
                      <a:pt x="0" y="110"/>
                    </a:moveTo>
                    <a:lnTo>
                      <a:pt x="3661" y="0"/>
                    </a:lnTo>
                    <a:lnTo>
                      <a:pt x="3661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06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1418" y="3563"/>
                <a:ext cx="200" cy="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07" name="Freeform 61"/>
              <p:cNvSpPr>
                <a:spLocks noChangeAspect="1"/>
              </p:cNvSpPr>
              <p:nvPr/>
            </p:nvSpPr>
            <p:spPr bwMode="auto">
              <a:xfrm>
                <a:off x="1418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08" name="Freeform 62"/>
              <p:cNvSpPr>
                <a:spLocks noChangeAspect="1"/>
              </p:cNvSpPr>
              <p:nvPr/>
            </p:nvSpPr>
            <p:spPr bwMode="auto">
              <a:xfrm>
                <a:off x="1418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</a:path>
                </a:pathLst>
              </a:custGeom>
              <a:solidFill>
                <a:srgbClr val="FF0000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09" name="Freeform 63"/>
              <p:cNvSpPr>
                <a:spLocks noChangeAspect="1"/>
              </p:cNvSpPr>
              <p:nvPr/>
            </p:nvSpPr>
            <p:spPr bwMode="auto">
              <a:xfrm>
                <a:off x="1418" y="3240"/>
                <a:ext cx="268" cy="328"/>
              </a:xfrm>
              <a:custGeom>
                <a:avLst/>
                <a:gdLst/>
                <a:ahLst/>
                <a:cxnLst>
                  <a:cxn ang="0">
                    <a:pos x="4881" y="0"/>
                  </a:cxn>
                  <a:cxn ang="0">
                    <a:pos x="0" y="5884"/>
                  </a:cxn>
                  <a:cxn ang="0">
                    <a:pos x="3661" y="5884"/>
                  </a:cxn>
                  <a:cxn ang="0">
                    <a:pos x="4881" y="0"/>
                  </a:cxn>
                </a:cxnLst>
                <a:rect l="0" t="0" r="r" b="b"/>
                <a:pathLst>
                  <a:path w="4881" h="5884">
                    <a:moveTo>
                      <a:pt x="4881" y="0"/>
                    </a:moveTo>
                    <a:lnTo>
                      <a:pt x="0" y="5884"/>
                    </a:lnTo>
                    <a:lnTo>
                      <a:pt x="3661" y="5884"/>
                    </a:lnTo>
                    <a:lnTo>
                      <a:pt x="488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10" name="Freeform 64"/>
              <p:cNvSpPr>
                <a:spLocks noChangeAspect="1"/>
              </p:cNvSpPr>
              <p:nvPr/>
            </p:nvSpPr>
            <p:spPr bwMode="auto">
              <a:xfrm>
                <a:off x="1618" y="2586"/>
                <a:ext cx="409" cy="981"/>
              </a:xfrm>
              <a:custGeom>
                <a:avLst/>
                <a:gdLst/>
                <a:ahLst/>
                <a:cxnLst>
                  <a:cxn ang="0">
                    <a:pos x="1220" y="11767"/>
                  </a:cxn>
                  <a:cxn ang="0">
                    <a:pos x="0" y="17651"/>
                  </a:cxn>
                  <a:cxn ang="0">
                    <a:pos x="7322" y="0"/>
                  </a:cxn>
                  <a:cxn ang="0">
                    <a:pos x="1220" y="11767"/>
                  </a:cxn>
                </a:cxnLst>
                <a:rect l="0" t="0" r="r" b="b"/>
                <a:pathLst>
                  <a:path w="7322" h="17651">
                    <a:moveTo>
                      <a:pt x="1220" y="11767"/>
                    </a:moveTo>
                    <a:lnTo>
                      <a:pt x="0" y="17651"/>
                    </a:lnTo>
                    <a:lnTo>
                      <a:pt x="7322" y="0"/>
                    </a:lnTo>
                    <a:lnTo>
                      <a:pt x="1220" y="11767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14" name="Group 65"/>
            <p:cNvGrpSpPr>
              <a:grpSpLocks noChangeAspect="1"/>
            </p:cNvGrpSpPr>
            <p:nvPr/>
          </p:nvGrpSpPr>
          <p:grpSpPr bwMode="auto">
            <a:xfrm>
              <a:off x="4464" y="2352"/>
              <a:ext cx="616" cy="986"/>
              <a:chOff x="1414" y="2584"/>
              <a:chExt cx="616" cy="986"/>
            </a:xfrm>
          </p:grpSpPr>
          <p:sp>
            <p:nvSpPr>
              <p:cNvPr id="85" name="Freeform 66"/>
              <p:cNvSpPr>
                <a:spLocks noChangeAspect="1"/>
              </p:cNvSpPr>
              <p:nvPr/>
            </p:nvSpPr>
            <p:spPr bwMode="auto">
              <a:xfrm>
                <a:off x="1413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0984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0984" y="0"/>
                    </a:lnTo>
                    <a:lnTo>
                      <a:pt x="0" y="1765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86" name="Freeform 67"/>
              <p:cNvSpPr>
                <a:spLocks noChangeAspect="1"/>
              </p:cNvSpPr>
              <p:nvPr/>
            </p:nvSpPr>
            <p:spPr bwMode="auto">
              <a:xfrm>
                <a:off x="1418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710"/>
                  </a:cxn>
                  <a:cxn ang="0">
                    <a:pos x="10890" y="0"/>
                  </a:cxn>
                  <a:cxn ang="0">
                    <a:pos x="10983" y="59"/>
                  </a:cxn>
                  <a:cxn ang="0">
                    <a:pos x="0" y="17710"/>
                  </a:cxn>
                </a:cxnLst>
                <a:rect l="0" t="0" r="r" b="b"/>
                <a:pathLst>
                  <a:path w="10983" h="17710">
                    <a:moveTo>
                      <a:pt x="0" y="17710"/>
                    </a:moveTo>
                    <a:lnTo>
                      <a:pt x="10890" y="0"/>
                    </a:lnTo>
                    <a:lnTo>
                      <a:pt x="10983" y="59"/>
                    </a:lnTo>
                    <a:lnTo>
                      <a:pt x="0" y="177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87" name="Freeform 68"/>
              <p:cNvSpPr>
                <a:spLocks noChangeAspect="1"/>
              </p:cNvSpPr>
              <p:nvPr/>
            </p:nvSpPr>
            <p:spPr bwMode="auto">
              <a:xfrm>
                <a:off x="1413" y="2584"/>
                <a:ext cx="617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1077" y="59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1077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1077" y="59"/>
                    </a:lnTo>
                    <a:lnTo>
                      <a:pt x="10984" y="0"/>
                    </a:lnTo>
                    <a:lnTo>
                      <a:pt x="0" y="1765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88" name="Freeform 69"/>
              <p:cNvSpPr>
                <a:spLocks noChangeAspect="1"/>
              </p:cNvSpPr>
              <p:nvPr/>
            </p:nvSpPr>
            <p:spPr bwMode="auto">
              <a:xfrm>
                <a:off x="1622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43"/>
                  </a:cxn>
                  <a:cxn ang="0">
                    <a:pos x="7222" y="0"/>
                  </a:cxn>
                  <a:cxn ang="0">
                    <a:pos x="0" y="17694"/>
                  </a:cxn>
                  <a:cxn ang="0">
                    <a:pos x="7323" y="43"/>
                  </a:cxn>
                </a:cxnLst>
                <a:rect l="0" t="0" r="r" b="b"/>
                <a:pathLst>
                  <a:path w="7323" h="17694">
                    <a:moveTo>
                      <a:pt x="7323" y="43"/>
                    </a:moveTo>
                    <a:lnTo>
                      <a:pt x="7222" y="0"/>
                    </a:lnTo>
                    <a:lnTo>
                      <a:pt x="0" y="17694"/>
                    </a:lnTo>
                    <a:lnTo>
                      <a:pt x="7323" y="43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89" name="Freeform 70"/>
              <p:cNvSpPr>
                <a:spLocks noChangeAspect="1"/>
              </p:cNvSpPr>
              <p:nvPr/>
            </p:nvSpPr>
            <p:spPr bwMode="auto">
              <a:xfrm>
                <a:off x="1618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0"/>
                  </a:cxn>
                  <a:cxn ang="0">
                    <a:pos x="101" y="17694"/>
                  </a:cxn>
                  <a:cxn ang="0">
                    <a:pos x="0" y="17652"/>
                  </a:cxn>
                  <a:cxn ang="0">
                    <a:pos x="7323" y="0"/>
                  </a:cxn>
                </a:cxnLst>
                <a:rect l="0" t="0" r="r" b="b"/>
                <a:pathLst>
                  <a:path w="7323" h="17694">
                    <a:moveTo>
                      <a:pt x="7323" y="0"/>
                    </a:moveTo>
                    <a:lnTo>
                      <a:pt x="101" y="17694"/>
                    </a:lnTo>
                    <a:lnTo>
                      <a:pt x="0" y="17652"/>
                    </a:lnTo>
                    <a:lnTo>
                      <a:pt x="73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90" name="Freeform 71"/>
              <p:cNvSpPr>
                <a:spLocks noChangeAspect="1"/>
              </p:cNvSpPr>
              <p:nvPr/>
            </p:nvSpPr>
            <p:spPr bwMode="auto">
              <a:xfrm>
                <a:off x="1618" y="2584"/>
                <a:ext cx="413" cy="984"/>
              </a:xfrm>
              <a:custGeom>
                <a:avLst/>
                <a:gdLst/>
                <a:ahLst/>
                <a:cxnLst>
                  <a:cxn ang="0">
                    <a:pos x="7424" y="43"/>
                  </a:cxn>
                  <a:cxn ang="0">
                    <a:pos x="7323" y="0"/>
                  </a:cxn>
                  <a:cxn ang="0">
                    <a:pos x="0" y="17652"/>
                  </a:cxn>
                  <a:cxn ang="0">
                    <a:pos x="101" y="17694"/>
                  </a:cxn>
                  <a:cxn ang="0">
                    <a:pos x="7424" y="43"/>
                  </a:cxn>
                </a:cxnLst>
                <a:rect l="0" t="0" r="r" b="b"/>
                <a:pathLst>
                  <a:path w="7424" h="17694">
                    <a:moveTo>
                      <a:pt x="7424" y="43"/>
                    </a:moveTo>
                    <a:lnTo>
                      <a:pt x="7323" y="0"/>
                    </a:lnTo>
                    <a:lnTo>
                      <a:pt x="0" y="17652"/>
                    </a:lnTo>
                    <a:lnTo>
                      <a:pt x="101" y="17694"/>
                    </a:lnTo>
                    <a:lnTo>
                      <a:pt x="7424" y="43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91" name="Freeform 72"/>
              <p:cNvSpPr>
                <a:spLocks noChangeAspect="1"/>
              </p:cNvSpPr>
              <p:nvPr/>
            </p:nvSpPr>
            <p:spPr bwMode="auto">
              <a:xfrm>
                <a:off x="1418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0"/>
                  </a:cxn>
                  <a:cxn ang="0">
                    <a:pos x="3661" y="0"/>
                  </a:cxn>
                  <a:cxn ang="0">
                    <a:pos x="0" y="0"/>
                  </a:cxn>
                </a:cxnLst>
                <a:rect l="0" t="0" r="r" b="b"/>
                <a:pathLst>
                  <a:path w="3661" h="110">
                    <a:moveTo>
                      <a:pt x="0" y="0"/>
                    </a:moveTo>
                    <a:lnTo>
                      <a:pt x="0" y="110"/>
                    </a:lnTo>
                    <a:lnTo>
                      <a:pt x="36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92" name="Freeform 73"/>
              <p:cNvSpPr>
                <a:spLocks noChangeAspect="1"/>
              </p:cNvSpPr>
              <p:nvPr/>
            </p:nvSpPr>
            <p:spPr bwMode="auto">
              <a:xfrm>
                <a:off x="1418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3661" y="0"/>
                  </a:cxn>
                  <a:cxn ang="0">
                    <a:pos x="3661" y="110"/>
                  </a:cxn>
                  <a:cxn ang="0">
                    <a:pos x="0" y="110"/>
                  </a:cxn>
                </a:cxnLst>
                <a:rect l="0" t="0" r="r" b="b"/>
                <a:pathLst>
                  <a:path w="3661" h="110">
                    <a:moveTo>
                      <a:pt x="0" y="110"/>
                    </a:moveTo>
                    <a:lnTo>
                      <a:pt x="3661" y="0"/>
                    </a:lnTo>
                    <a:lnTo>
                      <a:pt x="3661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93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1418" y="3563"/>
                <a:ext cx="200" cy="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94" name="Freeform 75"/>
              <p:cNvSpPr>
                <a:spLocks noChangeAspect="1"/>
              </p:cNvSpPr>
              <p:nvPr/>
            </p:nvSpPr>
            <p:spPr bwMode="auto">
              <a:xfrm>
                <a:off x="1418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95" name="Freeform 76"/>
              <p:cNvSpPr>
                <a:spLocks noChangeAspect="1"/>
              </p:cNvSpPr>
              <p:nvPr/>
            </p:nvSpPr>
            <p:spPr bwMode="auto">
              <a:xfrm>
                <a:off x="1418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96" name="Freeform 77"/>
              <p:cNvSpPr>
                <a:spLocks noChangeAspect="1"/>
              </p:cNvSpPr>
              <p:nvPr/>
            </p:nvSpPr>
            <p:spPr bwMode="auto">
              <a:xfrm>
                <a:off x="1418" y="3240"/>
                <a:ext cx="268" cy="328"/>
              </a:xfrm>
              <a:custGeom>
                <a:avLst/>
                <a:gdLst/>
                <a:ahLst/>
                <a:cxnLst>
                  <a:cxn ang="0">
                    <a:pos x="4881" y="0"/>
                  </a:cxn>
                  <a:cxn ang="0">
                    <a:pos x="0" y="5884"/>
                  </a:cxn>
                  <a:cxn ang="0">
                    <a:pos x="3661" y="5884"/>
                  </a:cxn>
                  <a:cxn ang="0">
                    <a:pos x="4881" y="0"/>
                  </a:cxn>
                </a:cxnLst>
                <a:rect l="0" t="0" r="r" b="b"/>
                <a:pathLst>
                  <a:path w="4881" h="5884">
                    <a:moveTo>
                      <a:pt x="4881" y="0"/>
                    </a:moveTo>
                    <a:lnTo>
                      <a:pt x="0" y="5884"/>
                    </a:lnTo>
                    <a:lnTo>
                      <a:pt x="3661" y="5884"/>
                    </a:lnTo>
                    <a:lnTo>
                      <a:pt x="48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97" name="Freeform 78"/>
              <p:cNvSpPr>
                <a:spLocks noChangeAspect="1"/>
              </p:cNvSpPr>
              <p:nvPr/>
            </p:nvSpPr>
            <p:spPr bwMode="auto">
              <a:xfrm>
                <a:off x="1618" y="2586"/>
                <a:ext cx="409" cy="981"/>
              </a:xfrm>
              <a:custGeom>
                <a:avLst/>
                <a:gdLst/>
                <a:ahLst/>
                <a:cxnLst>
                  <a:cxn ang="0">
                    <a:pos x="1220" y="11767"/>
                  </a:cxn>
                  <a:cxn ang="0">
                    <a:pos x="0" y="17651"/>
                  </a:cxn>
                  <a:cxn ang="0">
                    <a:pos x="7322" y="0"/>
                  </a:cxn>
                  <a:cxn ang="0">
                    <a:pos x="1220" y="11767"/>
                  </a:cxn>
                </a:cxnLst>
                <a:rect l="0" t="0" r="r" b="b"/>
                <a:pathLst>
                  <a:path w="7322" h="17651">
                    <a:moveTo>
                      <a:pt x="1220" y="11767"/>
                    </a:moveTo>
                    <a:lnTo>
                      <a:pt x="0" y="17651"/>
                    </a:lnTo>
                    <a:lnTo>
                      <a:pt x="7322" y="0"/>
                    </a:lnTo>
                    <a:lnTo>
                      <a:pt x="1220" y="11767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15" name="Group 79"/>
            <p:cNvGrpSpPr>
              <a:grpSpLocks noChangeAspect="1"/>
            </p:cNvGrpSpPr>
            <p:nvPr/>
          </p:nvGrpSpPr>
          <p:grpSpPr bwMode="auto">
            <a:xfrm>
              <a:off x="4464" y="2352"/>
              <a:ext cx="616" cy="986"/>
              <a:chOff x="1414" y="2584"/>
              <a:chExt cx="616" cy="986"/>
            </a:xfrm>
          </p:grpSpPr>
          <p:sp>
            <p:nvSpPr>
              <p:cNvPr id="72" name="Freeform 80"/>
              <p:cNvSpPr>
                <a:spLocks noChangeAspect="1"/>
              </p:cNvSpPr>
              <p:nvPr/>
            </p:nvSpPr>
            <p:spPr bwMode="auto">
              <a:xfrm>
                <a:off x="1413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0984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0984" y="0"/>
                    </a:lnTo>
                    <a:lnTo>
                      <a:pt x="0" y="1765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73" name="Freeform 81"/>
              <p:cNvSpPr>
                <a:spLocks noChangeAspect="1"/>
              </p:cNvSpPr>
              <p:nvPr/>
            </p:nvSpPr>
            <p:spPr bwMode="auto">
              <a:xfrm>
                <a:off x="1418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710"/>
                  </a:cxn>
                  <a:cxn ang="0">
                    <a:pos x="10890" y="0"/>
                  </a:cxn>
                  <a:cxn ang="0">
                    <a:pos x="10983" y="59"/>
                  </a:cxn>
                  <a:cxn ang="0">
                    <a:pos x="0" y="17710"/>
                  </a:cxn>
                </a:cxnLst>
                <a:rect l="0" t="0" r="r" b="b"/>
                <a:pathLst>
                  <a:path w="10983" h="17710">
                    <a:moveTo>
                      <a:pt x="0" y="17710"/>
                    </a:moveTo>
                    <a:lnTo>
                      <a:pt x="10890" y="0"/>
                    </a:lnTo>
                    <a:lnTo>
                      <a:pt x="10983" y="59"/>
                    </a:lnTo>
                    <a:lnTo>
                      <a:pt x="0" y="177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74" name="Freeform 82"/>
              <p:cNvSpPr>
                <a:spLocks noChangeAspect="1"/>
              </p:cNvSpPr>
              <p:nvPr/>
            </p:nvSpPr>
            <p:spPr bwMode="auto">
              <a:xfrm>
                <a:off x="1413" y="2584"/>
                <a:ext cx="617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1077" y="59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1077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1077" y="59"/>
                    </a:lnTo>
                    <a:lnTo>
                      <a:pt x="10984" y="0"/>
                    </a:lnTo>
                    <a:lnTo>
                      <a:pt x="0" y="1765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75" name="Freeform 83"/>
              <p:cNvSpPr>
                <a:spLocks noChangeAspect="1"/>
              </p:cNvSpPr>
              <p:nvPr/>
            </p:nvSpPr>
            <p:spPr bwMode="auto">
              <a:xfrm>
                <a:off x="1622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43"/>
                  </a:cxn>
                  <a:cxn ang="0">
                    <a:pos x="7222" y="0"/>
                  </a:cxn>
                  <a:cxn ang="0">
                    <a:pos x="0" y="17694"/>
                  </a:cxn>
                  <a:cxn ang="0">
                    <a:pos x="7323" y="43"/>
                  </a:cxn>
                </a:cxnLst>
                <a:rect l="0" t="0" r="r" b="b"/>
                <a:pathLst>
                  <a:path w="7323" h="17694">
                    <a:moveTo>
                      <a:pt x="7323" y="43"/>
                    </a:moveTo>
                    <a:lnTo>
                      <a:pt x="7222" y="0"/>
                    </a:lnTo>
                    <a:lnTo>
                      <a:pt x="0" y="17694"/>
                    </a:lnTo>
                    <a:lnTo>
                      <a:pt x="7323" y="43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76" name="Freeform 84"/>
              <p:cNvSpPr>
                <a:spLocks noChangeAspect="1"/>
              </p:cNvSpPr>
              <p:nvPr/>
            </p:nvSpPr>
            <p:spPr bwMode="auto">
              <a:xfrm>
                <a:off x="1618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0"/>
                  </a:cxn>
                  <a:cxn ang="0">
                    <a:pos x="101" y="17694"/>
                  </a:cxn>
                  <a:cxn ang="0">
                    <a:pos x="0" y="17652"/>
                  </a:cxn>
                  <a:cxn ang="0">
                    <a:pos x="7323" y="0"/>
                  </a:cxn>
                </a:cxnLst>
                <a:rect l="0" t="0" r="r" b="b"/>
                <a:pathLst>
                  <a:path w="7323" h="17694">
                    <a:moveTo>
                      <a:pt x="7323" y="0"/>
                    </a:moveTo>
                    <a:lnTo>
                      <a:pt x="101" y="17694"/>
                    </a:lnTo>
                    <a:lnTo>
                      <a:pt x="0" y="17652"/>
                    </a:lnTo>
                    <a:lnTo>
                      <a:pt x="73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77" name="Freeform 85"/>
              <p:cNvSpPr>
                <a:spLocks noChangeAspect="1"/>
              </p:cNvSpPr>
              <p:nvPr/>
            </p:nvSpPr>
            <p:spPr bwMode="auto">
              <a:xfrm>
                <a:off x="1618" y="2584"/>
                <a:ext cx="413" cy="984"/>
              </a:xfrm>
              <a:custGeom>
                <a:avLst/>
                <a:gdLst/>
                <a:ahLst/>
                <a:cxnLst>
                  <a:cxn ang="0">
                    <a:pos x="7424" y="43"/>
                  </a:cxn>
                  <a:cxn ang="0">
                    <a:pos x="7323" y="0"/>
                  </a:cxn>
                  <a:cxn ang="0">
                    <a:pos x="0" y="17652"/>
                  </a:cxn>
                  <a:cxn ang="0">
                    <a:pos x="101" y="17694"/>
                  </a:cxn>
                  <a:cxn ang="0">
                    <a:pos x="7424" y="43"/>
                  </a:cxn>
                </a:cxnLst>
                <a:rect l="0" t="0" r="r" b="b"/>
                <a:pathLst>
                  <a:path w="7424" h="17694">
                    <a:moveTo>
                      <a:pt x="7424" y="43"/>
                    </a:moveTo>
                    <a:lnTo>
                      <a:pt x="7323" y="0"/>
                    </a:lnTo>
                    <a:lnTo>
                      <a:pt x="0" y="17652"/>
                    </a:lnTo>
                    <a:lnTo>
                      <a:pt x="101" y="17694"/>
                    </a:lnTo>
                    <a:lnTo>
                      <a:pt x="7424" y="43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78" name="Freeform 86"/>
              <p:cNvSpPr>
                <a:spLocks noChangeAspect="1"/>
              </p:cNvSpPr>
              <p:nvPr/>
            </p:nvSpPr>
            <p:spPr bwMode="auto">
              <a:xfrm>
                <a:off x="1418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0"/>
                  </a:cxn>
                  <a:cxn ang="0">
                    <a:pos x="3661" y="0"/>
                  </a:cxn>
                  <a:cxn ang="0">
                    <a:pos x="0" y="0"/>
                  </a:cxn>
                </a:cxnLst>
                <a:rect l="0" t="0" r="r" b="b"/>
                <a:pathLst>
                  <a:path w="3661" h="110">
                    <a:moveTo>
                      <a:pt x="0" y="0"/>
                    </a:moveTo>
                    <a:lnTo>
                      <a:pt x="0" y="110"/>
                    </a:lnTo>
                    <a:lnTo>
                      <a:pt x="36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79" name="Freeform 87"/>
              <p:cNvSpPr>
                <a:spLocks noChangeAspect="1"/>
              </p:cNvSpPr>
              <p:nvPr/>
            </p:nvSpPr>
            <p:spPr bwMode="auto">
              <a:xfrm>
                <a:off x="1418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3661" y="0"/>
                  </a:cxn>
                  <a:cxn ang="0">
                    <a:pos x="3661" y="110"/>
                  </a:cxn>
                  <a:cxn ang="0">
                    <a:pos x="0" y="110"/>
                  </a:cxn>
                </a:cxnLst>
                <a:rect l="0" t="0" r="r" b="b"/>
                <a:pathLst>
                  <a:path w="3661" h="110">
                    <a:moveTo>
                      <a:pt x="0" y="110"/>
                    </a:moveTo>
                    <a:lnTo>
                      <a:pt x="3661" y="0"/>
                    </a:lnTo>
                    <a:lnTo>
                      <a:pt x="3661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80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1418" y="3563"/>
                <a:ext cx="200" cy="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81" name="Freeform 89"/>
              <p:cNvSpPr>
                <a:spLocks noChangeAspect="1"/>
              </p:cNvSpPr>
              <p:nvPr/>
            </p:nvSpPr>
            <p:spPr bwMode="auto">
              <a:xfrm>
                <a:off x="1418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82" name="Freeform 90"/>
              <p:cNvSpPr>
                <a:spLocks noChangeAspect="1"/>
              </p:cNvSpPr>
              <p:nvPr/>
            </p:nvSpPr>
            <p:spPr bwMode="auto">
              <a:xfrm>
                <a:off x="1418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83" name="Freeform 91"/>
              <p:cNvSpPr>
                <a:spLocks noChangeAspect="1"/>
              </p:cNvSpPr>
              <p:nvPr/>
            </p:nvSpPr>
            <p:spPr bwMode="auto">
              <a:xfrm>
                <a:off x="1418" y="3240"/>
                <a:ext cx="268" cy="328"/>
              </a:xfrm>
              <a:custGeom>
                <a:avLst/>
                <a:gdLst/>
                <a:ahLst/>
                <a:cxnLst>
                  <a:cxn ang="0">
                    <a:pos x="4881" y="0"/>
                  </a:cxn>
                  <a:cxn ang="0">
                    <a:pos x="0" y="5884"/>
                  </a:cxn>
                  <a:cxn ang="0">
                    <a:pos x="3661" y="5884"/>
                  </a:cxn>
                  <a:cxn ang="0">
                    <a:pos x="4881" y="0"/>
                  </a:cxn>
                </a:cxnLst>
                <a:rect l="0" t="0" r="r" b="b"/>
                <a:pathLst>
                  <a:path w="4881" h="5884">
                    <a:moveTo>
                      <a:pt x="4881" y="0"/>
                    </a:moveTo>
                    <a:lnTo>
                      <a:pt x="0" y="5884"/>
                    </a:lnTo>
                    <a:lnTo>
                      <a:pt x="3661" y="5884"/>
                    </a:lnTo>
                    <a:lnTo>
                      <a:pt x="48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84" name="Freeform 92"/>
              <p:cNvSpPr>
                <a:spLocks noChangeAspect="1"/>
              </p:cNvSpPr>
              <p:nvPr/>
            </p:nvSpPr>
            <p:spPr bwMode="auto">
              <a:xfrm>
                <a:off x="1618" y="2586"/>
                <a:ext cx="409" cy="981"/>
              </a:xfrm>
              <a:custGeom>
                <a:avLst/>
                <a:gdLst/>
                <a:ahLst/>
                <a:cxnLst>
                  <a:cxn ang="0">
                    <a:pos x="1220" y="11767"/>
                  </a:cxn>
                  <a:cxn ang="0">
                    <a:pos x="0" y="17651"/>
                  </a:cxn>
                  <a:cxn ang="0">
                    <a:pos x="7322" y="0"/>
                  </a:cxn>
                  <a:cxn ang="0">
                    <a:pos x="1220" y="11767"/>
                  </a:cxn>
                </a:cxnLst>
                <a:rect l="0" t="0" r="r" b="b"/>
                <a:pathLst>
                  <a:path w="7322" h="17651">
                    <a:moveTo>
                      <a:pt x="1220" y="11767"/>
                    </a:moveTo>
                    <a:lnTo>
                      <a:pt x="0" y="17651"/>
                    </a:lnTo>
                    <a:lnTo>
                      <a:pt x="7322" y="0"/>
                    </a:lnTo>
                    <a:lnTo>
                      <a:pt x="1220" y="11767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16" name="Group 93"/>
            <p:cNvGrpSpPr>
              <a:grpSpLocks noChangeAspect="1"/>
            </p:cNvGrpSpPr>
            <p:nvPr/>
          </p:nvGrpSpPr>
          <p:grpSpPr bwMode="auto">
            <a:xfrm>
              <a:off x="4464" y="2352"/>
              <a:ext cx="616" cy="986"/>
              <a:chOff x="1414" y="2584"/>
              <a:chExt cx="616" cy="986"/>
            </a:xfrm>
          </p:grpSpPr>
          <p:sp>
            <p:nvSpPr>
              <p:cNvPr id="59" name="Freeform 94"/>
              <p:cNvSpPr>
                <a:spLocks noChangeAspect="1"/>
              </p:cNvSpPr>
              <p:nvPr/>
            </p:nvSpPr>
            <p:spPr bwMode="auto">
              <a:xfrm>
                <a:off x="1413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0984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0984" y="0"/>
                    </a:lnTo>
                    <a:lnTo>
                      <a:pt x="0" y="1765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60" name="Freeform 95"/>
              <p:cNvSpPr>
                <a:spLocks noChangeAspect="1"/>
              </p:cNvSpPr>
              <p:nvPr/>
            </p:nvSpPr>
            <p:spPr bwMode="auto">
              <a:xfrm>
                <a:off x="1418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710"/>
                  </a:cxn>
                  <a:cxn ang="0">
                    <a:pos x="10890" y="0"/>
                  </a:cxn>
                  <a:cxn ang="0">
                    <a:pos x="10983" y="59"/>
                  </a:cxn>
                  <a:cxn ang="0">
                    <a:pos x="0" y="17710"/>
                  </a:cxn>
                </a:cxnLst>
                <a:rect l="0" t="0" r="r" b="b"/>
                <a:pathLst>
                  <a:path w="10983" h="17710">
                    <a:moveTo>
                      <a:pt x="0" y="17710"/>
                    </a:moveTo>
                    <a:lnTo>
                      <a:pt x="10890" y="0"/>
                    </a:lnTo>
                    <a:lnTo>
                      <a:pt x="10983" y="59"/>
                    </a:lnTo>
                    <a:lnTo>
                      <a:pt x="0" y="177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61" name="Freeform 96"/>
              <p:cNvSpPr>
                <a:spLocks noChangeAspect="1"/>
              </p:cNvSpPr>
              <p:nvPr/>
            </p:nvSpPr>
            <p:spPr bwMode="auto">
              <a:xfrm>
                <a:off x="1413" y="2584"/>
                <a:ext cx="617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1077" y="59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1077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1077" y="59"/>
                    </a:lnTo>
                    <a:lnTo>
                      <a:pt x="10984" y="0"/>
                    </a:lnTo>
                    <a:lnTo>
                      <a:pt x="0" y="1765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62" name="Freeform 97"/>
              <p:cNvSpPr>
                <a:spLocks noChangeAspect="1"/>
              </p:cNvSpPr>
              <p:nvPr/>
            </p:nvSpPr>
            <p:spPr bwMode="auto">
              <a:xfrm>
                <a:off x="1622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43"/>
                  </a:cxn>
                  <a:cxn ang="0">
                    <a:pos x="7222" y="0"/>
                  </a:cxn>
                  <a:cxn ang="0">
                    <a:pos x="0" y="17694"/>
                  </a:cxn>
                  <a:cxn ang="0">
                    <a:pos x="7323" y="43"/>
                  </a:cxn>
                </a:cxnLst>
                <a:rect l="0" t="0" r="r" b="b"/>
                <a:pathLst>
                  <a:path w="7323" h="17694">
                    <a:moveTo>
                      <a:pt x="7323" y="43"/>
                    </a:moveTo>
                    <a:lnTo>
                      <a:pt x="7222" y="0"/>
                    </a:lnTo>
                    <a:lnTo>
                      <a:pt x="0" y="17694"/>
                    </a:lnTo>
                    <a:lnTo>
                      <a:pt x="7323" y="43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63" name="Freeform 98"/>
              <p:cNvSpPr>
                <a:spLocks noChangeAspect="1"/>
              </p:cNvSpPr>
              <p:nvPr/>
            </p:nvSpPr>
            <p:spPr bwMode="auto">
              <a:xfrm>
                <a:off x="1618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0"/>
                  </a:cxn>
                  <a:cxn ang="0">
                    <a:pos x="101" y="17694"/>
                  </a:cxn>
                  <a:cxn ang="0">
                    <a:pos x="0" y="17652"/>
                  </a:cxn>
                  <a:cxn ang="0">
                    <a:pos x="7323" y="0"/>
                  </a:cxn>
                </a:cxnLst>
                <a:rect l="0" t="0" r="r" b="b"/>
                <a:pathLst>
                  <a:path w="7323" h="17694">
                    <a:moveTo>
                      <a:pt x="7323" y="0"/>
                    </a:moveTo>
                    <a:lnTo>
                      <a:pt x="101" y="17694"/>
                    </a:lnTo>
                    <a:lnTo>
                      <a:pt x="0" y="17652"/>
                    </a:lnTo>
                    <a:lnTo>
                      <a:pt x="73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64" name="Freeform 99"/>
              <p:cNvSpPr>
                <a:spLocks noChangeAspect="1"/>
              </p:cNvSpPr>
              <p:nvPr/>
            </p:nvSpPr>
            <p:spPr bwMode="auto">
              <a:xfrm>
                <a:off x="1618" y="2584"/>
                <a:ext cx="413" cy="984"/>
              </a:xfrm>
              <a:custGeom>
                <a:avLst/>
                <a:gdLst/>
                <a:ahLst/>
                <a:cxnLst>
                  <a:cxn ang="0">
                    <a:pos x="7424" y="43"/>
                  </a:cxn>
                  <a:cxn ang="0">
                    <a:pos x="7323" y="0"/>
                  </a:cxn>
                  <a:cxn ang="0">
                    <a:pos x="0" y="17652"/>
                  </a:cxn>
                  <a:cxn ang="0">
                    <a:pos x="101" y="17694"/>
                  </a:cxn>
                  <a:cxn ang="0">
                    <a:pos x="7424" y="43"/>
                  </a:cxn>
                </a:cxnLst>
                <a:rect l="0" t="0" r="r" b="b"/>
                <a:pathLst>
                  <a:path w="7424" h="17694">
                    <a:moveTo>
                      <a:pt x="7424" y="43"/>
                    </a:moveTo>
                    <a:lnTo>
                      <a:pt x="7323" y="0"/>
                    </a:lnTo>
                    <a:lnTo>
                      <a:pt x="0" y="17652"/>
                    </a:lnTo>
                    <a:lnTo>
                      <a:pt x="101" y="17694"/>
                    </a:lnTo>
                    <a:lnTo>
                      <a:pt x="7424" y="43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65" name="Freeform 100"/>
              <p:cNvSpPr>
                <a:spLocks noChangeAspect="1"/>
              </p:cNvSpPr>
              <p:nvPr/>
            </p:nvSpPr>
            <p:spPr bwMode="auto">
              <a:xfrm>
                <a:off x="1418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0"/>
                  </a:cxn>
                  <a:cxn ang="0">
                    <a:pos x="3661" y="0"/>
                  </a:cxn>
                  <a:cxn ang="0">
                    <a:pos x="0" y="0"/>
                  </a:cxn>
                </a:cxnLst>
                <a:rect l="0" t="0" r="r" b="b"/>
                <a:pathLst>
                  <a:path w="3661" h="110">
                    <a:moveTo>
                      <a:pt x="0" y="0"/>
                    </a:moveTo>
                    <a:lnTo>
                      <a:pt x="0" y="110"/>
                    </a:lnTo>
                    <a:lnTo>
                      <a:pt x="36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66" name="Freeform 101"/>
              <p:cNvSpPr>
                <a:spLocks noChangeAspect="1"/>
              </p:cNvSpPr>
              <p:nvPr/>
            </p:nvSpPr>
            <p:spPr bwMode="auto">
              <a:xfrm>
                <a:off x="1418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3661" y="0"/>
                  </a:cxn>
                  <a:cxn ang="0">
                    <a:pos x="3661" y="110"/>
                  </a:cxn>
                  <a:cxn ang="0">
                    <a:pos x="0" y="110"/>
                  </a:cxn>
                </a:cxnLst>
                <a:rect l="0" t="0" r="r" b="b"/>
                <a:pathLst>
                  <a:path w="3661" h="110">
                    <a:moveTo>
                      <a:pt x="0" y="110"/>
                    </a:moveTo>
                    <a:lnTo>
                      <a:pt x="3661" y="0"/>
                    </a:lnTo>
                    <a:lnTo>
                      <a:pt x="3661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67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1418" y="3563"/>
                <a:ext cx="200" cy="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68" name="Freeform 103"/>
              <p:cNvSpPr>
                <a:spLocks noChangeAspect="1"/>
              </p:cNvSpPr>
              <p:nvPr/>
            </p:nvSpPr>
            <p:spPr bwMode="auto">
              <a:xfrm>
                <a:off x="1418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69" name="Freeform 104"/>
              <p:cNvSpPr>
                <a:spLocks noChangeAspect="1"/>
              </p:cNvSpPr>
              <p:nvPr/>
            </p:nvSpPr>
            <p:spPr bwMode="auto">
              <a:xfrm>
                <a:off x="1418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</a:path>
                </a:pathLst>
              </a:custGeom>
              <a:solidFill>
                <a:srgbClr val="FF0000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70" name="Freeform 105"/>
              <p:cNvSpPr>
                <a:spLocks noChangeAspect="1"/>
              </p:cNvSpPr>
              <p:nvPr/>
            </p:nvSpPr>
            <p:spPr bwMode="auto">
              <a:xfrm>
                <a:off x="1418" y="3240"/>
                <a:ext cx="268" cy="328"/>
              </a:xfrm>
              <a:custGeom>
                <a:avLst/>
                <a:gdLst/>
                <a:ahLst/>
                <a:cxnLst>
                  <a:cxn ang="0">
                    <a:pos x="4881" y="0"/>
                  </a:cxn>
                  <a:cxn ang="0">
                    <a:pos x="0" y="5884"/>
                  </a:cxn>
                  <a:cxn ang="0">
                    <a:pos x="3661" y="5884"/>
                  </a:cxn>
                  <a:cxn ang="0">
                    <a:pos x="4881" y="0"/>
                  </a:cxn>
                </a:cxnLst>
                <a:rect l="0" t="0" r="r" b="b"/>
                <a:pathLst>
                  <a:path w="4881" h="5884">
                    <a:moveTo>
                      <a:pt x="4881" y="0"/>
                    </a:moveTo>
                    <a:lnTo>
                      <a:pt x="0" y="5884"/>
                    </a:lnTo>
                    <a:lnTo>
                      <a:pt x="3661" y="5884"/>
                    </a:lnTo>
                    <a:lnTo>
                      <a:pt x="488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71" name="Freeform 106"/>
              <p:cNvSpPr>
                <a:spLocks noChangeAspect="1"/>
              </p:cNvSpPr>
              <p:nvPr/>
            </p:nvSpPr>
            <p:spPr bwMode="auto">
              <a:xfrm>
                <a:off x="1618" y="2586"/>
                <a:ext cx="409" cy="981"/>
              </a:xfrm>
              <a:custGeom>
                <a:avLst/>
                <a:gdLst/>
                <a:ahLst/>
                <a:cxnLst>
                  <a:cxn ang="0">
                    <a:pos x="1220" y="11767"/>
                  </a:cxn>
                  <a:cxn ang="0">
                    <a:pos x="0" y="17651"/>
                  </a:cxn>
                  <a:cxn ang="0">
                    <a:pos x="7322" y="0"/>
                  </a:cxn>
                  <a:cxn ang="0">
                    <a:pos x="1220" y="11767"/>
                  </a:cxn>
                </a:cxnLst>
                <a:rect l="0" t="0" r="r" b="b"/>
                <a:pathLst>
                  <a:path w="7322" h="17651">
                    <a:moveTo>
                      <a:pt x="1220" y="11767"/>
                    </a:moveTo>
                    <a:lnTo>
                      <a:pt x="0" y="17651"/>
                    </a:lnTo>
                    <a:lnTo>
                      <a:pt x="7322" y="0"/>
                    </a:lnTo>
                    <a:lnTo>
                      <a:pt x="1220" y="11767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17" name="Group 107"/>
            <p:cNvGrpSpPr>
              <a:grpSpLocks noChangeAspect="1"/>
            </p:cNvGrpSpPr>
            <p:nvPr/>
          </p:nvGrpSpPr>
          <p:grpSpPr bwMode="auto">
            <a:xfrm>
              <a:off x="4656" y="2352"/>
              <a:ext cx="616" cy="986"/>
              <a:chOff x="1414" y="2584"/>
              <a:chExt cx="616" cy="986"/>
            </a:xfrm>
          </p:grpSpPr>
          <p:sp>
            <p:nvSpPr>
              <p:cNvPr id="46" name="Freeform 108"/>
              <p:cNvSpPr>
                <a:spLocks noChangeAspect="1"/>
              </p:cNvSpPr>
              <p:nvPr/>
            </p:nvSpPr>
            <p:spPr bwMode="auto">
              <a:xfrm>
                <a:off x="1413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0984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0984" y="0"/>
                    </a:lnTo>
                    <a:lnTo>
                      <a:pt x="0" y="1765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47" name="Freeform 109"/>
              <p:cNvSpPr>
                <a:spLocks noChangeAspect="1"/>
              </p:cNvSpPr>
              <p:nvPr/>
            </p:nvSpPr>
            <p:spPr bwMode="auto">
              <a:xfrm>
                <a:off x="1417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710"/>
                  </a:cxn>
                  <a:cxn ang="0">
                    <a:pos x="10890" y="0"/>
                  </a:cxn>
                  <a:cxn ang="0">
                    <a:pos x="10983" y="59"/>
                  </a:cxn>
                  <a:cxn ang="0">
                    <a:pos x="0" y="17710"/>
                  </a:cxn>
                </a:cxnLst>
                <a:rect l="0" t="0" r="r" b="b"/>
                <a:pathLst>
                  <a:path w="10983" h="17710">
                    <a:moveTo>
                      <a:pt x="0" y="17710"/>
                    </a:moveTo>
                    <a:lnTo>
                      <a:pt x="10890" y="0"/>
                    </a:lnTo>
                    <a:lnTo>
                      <a:pt x="10983" y="59"/>
                    </a:lnTo>
                    <a:lnTo>
                      <a:pt x="0" y="177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48" name="Freeform 110"/>
              <p:cNvSpPr>
                <a:spLocks noChangeAspect="1"/>
              </p:cNvSpPr>
              <p:nvPr/>
            </p:nvSpPr>
            <p:spPr bwMode="auto">
              <a:xfrm>
                <a:off x="1413" y="2584"/>
                <a:ext cx="617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1077" y="59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1077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1077" y="59"/>
                    </a:lnTo>
                    <a:lnTo>
                      <a:pt x="10984" y="0"/>
                    </a:lnTo>
                    <a:lnTo>
                      <a:pt x="0" y="1765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49" name="Freeform 111"/>
              <p:cNvSpPr>
                <a:spLocks noChangeAspect="1"/>
              </p:cNvSpPr>
              <p:nvPr/>
            </p:nvSpPr>
            <p:spPr bwMode="auto">
              <a:xfrm>
                <a:off x="1622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43"/>
                  </a:cxn>
                  <a:cxn ang="0">
                    <a:pos x="7222" y="0"/>
                  </a:cxn>
                  <a:cxn ang="0">
                    <a:pos x="0" y="17694"/>
                  </a:cxn>
                  <a:cxn ang="0">
                    <a:pos x="7323" y="43"/>
                  </a:cxn>
                </a:cxnLst>
                <a:rect l="0" t="0" r="r" b="b"/>
                <a:pathLst>
                  <a:path w="7323" h="17694">
                    <a:moveTo>
                      <a:pt x="7323" y="43"/>
                    </a:moveTo>
                    <a:lnTo>
                      <a:pt x="7222" y="0"/>
                    </a:lnTo>
                    <a:lnTo>
                      <a:pt x="0" y="17694"/>
                    </a:lnTo>
                    <a:lnTo>
                      <a:pt x="7323" y="43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50" name="Freeform 112"/>
              <p:cNvSpPr>
                <a:spLocks noChangeAspect="1"/>
              </p:cNvSpPr>
              <p:nvPr/>
            </p:nvSpPr>
            <p:spPr bwMode="auto">
              <a:xfrm>
                <a:off x="1617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0"/>
                  </a:cxn>
                  <a:cxn ang="0">
                    <a:pos x="101" y="17694"/>
                  </a:cxn>
                  <a:cxn ang="0">
                    <a:pos x="0" y="17652"/>
                  </a:cxn>
                  <a:cxn ang="0">
                    <a:pos x="7323" y="0"/>
                  </a:cxn>
                </a:cxnLst>
                <a:rect l="0" t="0" r="r" b="b"/>
                <a:pathLst>
                  <a:path w="7323" h="17694">
                    <a:moveTo>
                      <a:pt x="7323" y="0"/>
                    </a:moveTo>
                    <a:lnTo>
                      <a:pt x="101" y="17694"/>
                    </a:lnTo>
                    <a:lnTo>
                      <a:pt x="0" y="17652"/>
                    </a:lnTo>
                    <a:lnTo>
                      <a:pt x="73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51" name="Freeform 113"/>
              <p:cNvSpPr>
                <a:spLocks noChangeAspect="1"/>
              </p:cNvSpPr>
              <p:nvPr/>
            </p:nvSpPr>
            <p:spPr bwMode="auto">
              <a:xfrm>
                <a:off x="1617" y="2584"/>
                <a:ext cx="413" cy="984"/>
              </a:xfrm>
              <a:custGeom>
                <a:avLst/>
                <a:gdLst/>
                <a:ahLst/>
                <a:cxnLst>
                  <a:cxn ang="0">
                    <a:pos x="7424" y="43"/>
                  </a:cxn>
                  <a:cxn ang="0">
                    <a:pos x="7323" y="0"/>
                  </a:cxn>
                  <a:cxn ang="0">
                    <a:pos x="0" y="17652"/>
                  </a:cxn>
                  <a:cxn ang="0">
                    <a:pos x="101" y="17694"/>
                  </a:cxn>
                  <a:cxn ang="0">
                    <a:pos x="7424" y="43"/>
                  </a:cxn>
                </a:cxnLst>
                <a:rect l="0" t="0" r="r" b="b"/>
                <a:pathLst>
                  <a:path w="7424" h="17694">
                    <a:moveTo>
                      <a:pt x="7424" y="43"/>
                    </a:moveTo>
                    <a:lnTo>
                      <a:pt x="7323" y="0"/>
                    </a:lnTo>
                    <a:lnTo>
                      <a:pt x="0" y="17652"/>
                    </a:lnTo>
                    <a:lnTo>
                      <a:pt x="101" y="17694"/>
                    </a:lnTo>
                    <a:lnTo>
                      <a:pt x="7424" y="43"/>
                    </a:lnTo>
                  </a:path>
                </a:pathLst>
              </a:custGeom>
              <a:solidFill>
                <a:srgbClr val="FF0000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52" name="Freeform 114"/>
              <p:cNvSpPr>
                <a:spLocks noChangeAspect="1"/>
              </p:cNvSpPr>
              <p:nvPr/>
            </p:nvSpPr>
            <p:spPr bwMode="auto">
              <a:xfrm>
                <a:off x="1417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0"/>
                  </a:cxn>
                  <a:cxn ang="0">
                    <a:pos x="3661" y="0"/>
                  </a:cxn>
                  <a:cxn ang="0">
                    <a:pos x="0" y="0"/>
                  </a:cxn>
                </a:cxnLst>
                <a:rect l="0" t="0" r="r" b="b"/>
                <a:pathLst>
                  <a:path w="3661" h="110">
                    <a:moveTo>
                      <a:pt x="0" y="0"/>
                    </a:moveTo>
                    <a:lnTo>
                      <a:pt x="0" y="110"/>
                    </a:lnTo>
                    <a:lnTo>
                      <a:pt x="36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53" name="Freeform 115"/>
              <p:cNvSpPr>
                <a:spLocks noChangeAspect="1"/>
              </p:cNvSpPr>
              <p:nvPr/>
            </p:nvSpPr>
            <p:spPr bwMode="auto">
              <a:xfrm>
                <a:off x="1417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3661" y="0"/>
                  </a:cxn>
                  <a:cxn ang="0">
                    <a:pos x="3661" y="110"/>
                  </a:cxn>
                  <a:cxn ang="0">
                    <a:pos x="0" y="110"/>
                  </a:cxn>
                </a:cxnLst>
                <a:rect l="0" t="0" r="r" b="b"/>
                <a:pathLst>
                  <a:path w="3661" h="110">
                    <a:moveTo>
                      <a:pt x="0" y="110"/>
                    </a:moveTo>
                    <a:lnTo>
                      <a:pt x="3661" y="0"/>
                    </a:lnTo>
                    <a:lnTo>
                      <a:pt x="3661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54" name="Rectangle 116"/>
              <p:cNvSpPr>
                <a:spLocks noChangeAspect="1" noChangeArrowheads="1"/>
              </p:cNvSpPr>
              <p:nvPr/>
            </p:nvSpPr>
            <p:spPr bwMode="auto">
              <a:xfrm>
                <a:off x="1417" y="3563"/>
                <a:ext cx="200" cy="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55" name="Freeform 117"/>
              <p:cNvSpPr>
                <a:spLocks noChangeAspect="1"/>
              </p:cNvSpPr>
              <p:nvPr/>
            </p:nvSpPr>
            <p:spPr bwMode="auto">
              <a:xfrm>
                <a:off x="1417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56" name="Freeform 118"/>
              <p:cNvSpPr>
                <a:spLocks noChangeAspect="1"/>
              </p:cNvSpPr>
              <p:nvPr/>
            </p:nvSpPr>
            <p:spPr bwMode="auto">
              <a:xfrm>
                <a:off x="1417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</a:path>
                </a:pathLst>
              </a:custGeom>
              <a:solidFill>
                <a:srgbClr val="FF0000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57" name="Freeform 119"/>
              <p:cNvSpPr>
                <a:spLocks noChangeAspect="1"/>
              </p:cNvSpPr>
              <p:nvPr/>
            </p:nvSpPr>
            <p:spPr bwMode="auto">
              <a:xfrm>
                <a:off x="1417" y="3240"/>
                <a:ext cx="268" cy="328"/>
              </a:xfrm>
              <a:custGeom>
                <a:avLst/>
                <a:gdLst/>
                <a:ahLst/>
                <a:cxnLst>
                  <a:cxn ang="0">
                    <a:pos x="4881" y="0"/>
                  </a:cxn>
                  <a:cxn ang="0">
                    <a:pos x="0" y="5884"/>
                  </a:cxn>
                  <a:cxn ang="0">
                    <a:pos x="3661" y="5884"/>
                  </a:cxn>
                  <a:cxn ang="0">
                    <a:pos x="4881" y="0"/>
                  </a:cxn>
                </a:cxnLst>
                <a:rect l="0" t="0" r="r" b="b"/>
                <a:pathLst>
                  <a:path w="4881" h="5884">
                    <a:moveTo>
                      <a:pt x="4881" y="0"/>
                    </a:moveTo>
                    <a:lnTo>
                      <a:pt x="0" y="5884"/>
                    </a:lnTo>
                    <a:lnTo>
                      <a:pt x="3661" y="5884"/>
                    </a:lnTo>
                    <a:lnTo>
                      <a:pt x="488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58" name="Freeform 120"/>
              <p:cNvSpPr>
                <a:spLocks noChangeAspect="1"/>
              </p:cNvSpPr>
              <p:nvPr/>
            </p:nvSpPr>
            <p:spPr bwMode="auto">
              <a:xfrm>
                <a:off x="1617" y="2586"/>
                <a:ext cx="409" cy="981"/>
              </a:xfrm>
              <a:custGeom>
                <a:avLst/>
                <a:gdLst/>
                <a:ahLst/>
                <a:cxnLst>
                  <a:cxn ang="0">
                    <a:pos x="1220" y="11767"/>
                  </a:cxn>
                  <a:cxn ang="0">
                    <a:pos x="0" y="17651"/>
                  </a:cxn>
                  <a:cxn ang="0">
                    <a:pos x="7322" y="0"/>
                  </a:cxn>
                  <a:cxn ang="0">
                    <a:pos x="1220" y="11767"/>
                  </a:cxn>
                </a:cxnLst>
                <a:rect l="0" t="0" r="r" b="b"/>
                <a:pathLst>
                  <a:path w="7322" h="17651">
                    <a:moveTo>
                      <a:pt x="1220" y="11767"/>
                    </a:moveTo>
                    <a:lnTo>
                      <a:pt x="0" y="17651"/>
                    </a:lnTo>
                    <a:lnTo>
                      <a:pt x="7322" y="0"/>
                    </a:lnTo>
                    <a:lnTo>
                      <a:pt x="1220" y="11767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18" name="Group 121"/>
            <p:cNvGrpSpPr>
              <a:grpSpLocks noChangeAspect="1"/>
            </p:cNvGrpSpPr>
            <p:nvPr/>
          </p:nvGrpSpPr>
          <p:grpSpPr bwMode="auto">
            <a:xfrm>
              <a:off x="4848" y="2352"/>
              <a:ext cx="616" cy="986"/>
              <a:chOff x="1414" y="2584"/>
              <a:chExt cx="616" cy="986"/>
            </a:xfrm>
          </p:grpSpPr>
          <p:sp>
            <p:nvSpPr>
              <p:cNvPr id="33" name="Freeform 122"/>
              <p:cNvSpPr>
                <a:spLocks noChangeAspect="1"/>
              </p:cNvSpPr>
              <p:nvPr/>
            </p:nvSpPr>
            <p:spPr bwMode="auto">
              <a:xfrm>
                <a:off x="1413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0984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0984" y="0"/>
                    </a:lnTo>
                    <a:lnTo>
                      <a:pt x="0" y="1765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34" name="Freeform 123"/>
              <p:cNvSpPr>
                <a:spLocks noChangeAspect="1"/>
              </p:cNvSpPr>
              <p:nvPr/>
            </p:nvSpPr>
            <p:spPr bwMode="auto">
              <a:xfrm>
                <a:off x="1417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710"/>
                  </a:cxn>
                  <a:cxn ang="0">
                    <a:pos x="10890" y="0"/>
                  </a:cxn>
                  <a:cxn ang="0">
                    <a:pos x="10983" y="59"/>
                  </a:cxn>
                  <a:cxn ang="0">
                    <a:pos x="0" y="17710"/>
                  </a:cxn>
                </a:cxnLst>
                <a:rect l="0" t="0" r="r" b="b"/>
                <a:pathLst>
                  <a:path w="10983" h="17710">
                    <a:moveTo>
                      <a:pt x="0" y="17710"/>
                    </a:moveTo>
                    <a:lnTo>
                      <a:pt x="10890" y="0"/>
                    </a:lnTo>
                    <a:lnTo>
                      <a:pt x="10983" y="59"/>
                    </a:lnTo>
                    <a:lnTo>
                      <a:pt x="0" y="177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35" name="Freeform 124"/>
              <p:cNvSpPr>
                <a:spLocks noChangeAspect="1"/>
              </p:cNvSpPr>
              <p:nvPr/>
            </p:nvSpPr>
            <p:spPr bwMode="auto">
              <a:xfrm>
                <a:off x="1413" y="2584"/>
                <a:ext cx="617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1077" y="59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1077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1077" y="59"/>
                    </a:lnTo>
                    <a:lnTo>
                      <a:pt x="10984" y="0"/>
                    </a:lnTo>
                    <a:lnTo>
                      <a:pt x="0" y="17652"/>
                    </a:lnTo>
                  </a:path>
                </a:pathLst>
              </a:custGeom>
              <a:solidFill>
                <a:srgbClr val="FF0000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36" name="Freeform 125"/>
              <p:cNvSpPr>
                <a:spLocks noChangeAspect="1"/>
              </p:cNvSpPr>
              <p:nvPr/>
            </p:nvSpPr>
            <p:spPr bwMode="auto">
              <a:xfrm>
                <a:off x="1621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43"/>
                  </a:cxn>
                  <a:cxn ang="0">
                    <a:pos x="7222" y="0"/>
                  </a:cxn>
                  <a:cxn ang="0">
                    <a:pos x="0" y="17694"/>
                  </a:cxn>
                  <a:cxn ang="0">
                    <a:pos x="7323" y="43"/>
                  </a:cxn>
                </a:cxnLst>
                <a:rect l="0" t="0" r="r" b="b"/>
                <a:pathLst>
                  <a:path w="7323" h="17694">
                    <a:moveTo>
                      <a:pt x="7323" y="43"/>
                    </a:moveTo>
                    <a:lnTo>
                      <a:pt x="7222" y="0"/>
                    </a:lnTo>
                    <a:lnTo>
                      <a:pt x="0" y="17694"/>
                    </a:lnTo>
                    <a:lnTo>
                      <a:pt x="7323" y="43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37" name="Freeform 126"/>
              <p:cNvSpPr>
                <a:spLocks noChangeAspect="1"/>
              </p:cNvSpPr>
              <p:nvPr/>
            </p:nvSpPr>
            <p:spPr bwMode="auto">
              <a:xfrm>
                <a:off x="1617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0"/>
                  </a:cxn>
                  <a:cxn ang="0">
                    <a:pos x="101" y="17694"/>
                  </a:cxn>
                  <a:cxn ang="0">
                    <a:pos x="0" y="17652"/>
                  </a:cxn>
                  <a:cxn ang="0">
                    <a:pos x="7323" y="0"/>
                  </a:cxn>
                </a:cxnLst>
                <a:rect l="0" t="0" r="r" b="b"/>
                <a:pathLst>
                  <a:path w="7323" h="17694">
                    <a:moveTo>
                      <a:pt x="7323" y="0"/>
                    </a:moveTo>
                    <a:lnTo>
                      <a:pt x="101" y="17694"/>
                    </a:lnTo>
                    <a:lnTo>
                      <a:pt x="0" y="17652"/>
                    </a:lnTo>
                    <a:lnTo>
                      <a:pt x="73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38" name="Freeform 127"/>
              <p:cNvSpPr>
                <a:spLocks noChangeAspect="1"/>
              </p:cNvSpPr>
              <p:nvPr/>
            </p:nvSpPr>
            <p:spPr bwMode="auto">
              <a:xfrm>
                <a:off x="1617" y="2584"/>
                <a:ext cx="413" cy="984"/>
              </a:xfrm>
              <a:custGeom>
                <a:avLst/>
                <a:gdLst/>
                <a:ahLst/>
                <a:cxnLst>
                  <a:cxn ang="0">
                    <a:pos x="7424" y="43"/>
                  </a:cxn>
                  <a:cxn ang="0">
                    <a:pos x="7323" y="0"/>
                  </a:cxn>
                  <a:cxn ang="0">
                    <a:pos x="0" y="17652"/>
                  </a:cxn>
                  <a:cxn ang="0">
                    <a:pos x="101" y="17694"/>
                  </a:cxn>
                  <a:cxn ang="0">
                    <a:pos x="7424" y="43"/>
                  </a:cxn>
                </a:cxnLst>
                <a:rect l="0" t="0" r="r" b="b"/>
                <a:pathLst>
                  <a:path w="7424" h="17694">
                    <a:moveTo>
                      <a:pt x="7424" y="43"/>
                    </a:moveTo>
                    <a:lnTo>
                      <a:pt x="7323" y="0"/>
                    </a:lnTo>
                    <a:lnTo>
                      <a:pt x="0" y="17652"/>
                    </a:lnTo>
                    <a:lnTo>
                      <a:pt x="101" y="17694"/>
                    </a:lnTo>
                    <a:lnTo>
                      <a:pt x="7424" y="43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39" name="Freeform 128"/>
              <p:cNvSpPr>
                <a:spLocks noChangeAspect="1"/>
              </p:cNvSpPr>
              <p:nvPr/>
            </p:nvSpPr>
            <p:spPr bwMode="auto">
              <a:xfrm>
                <a:off x="1417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0"/>
                  </a:cxn>
                  <a:cxn ang="0">
                    <a:pos x="3661" y="0"/>
                  </a:cxn>
                  <a:cxn ang="0">
                    <a:pos x="0" y="0"/>
                  </a:cxn>
                </a:cxnLst>
                <a:rect l="0" t="0" r="r" b="b"/>
                <a:pathLst>
                  <a:path w="3661" h="110">
                    <a:moveTo>
                      <a:pt x="0" y="0"/>
                    </a:moveTo>
                    <a:lnTo>
                      <a:pt x="0" y="110"/>
                    </a:lnTo>
                    <a:lnTo>
                      <a:pt x="36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40" name="Freeform 129"/>
              <p:cNvSpPr>
                <a:spLocks noChangeAspect="1"/>
              </p:cNvSpPr>
              <p:nvPr/>
            </p:nvSpPr>
            <p:spPr bwMode="auto">
              <a:xfrm>
                <a:off x="1417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3661" y="0"/>
                  </a:cxn>
                  <a:cxn ang="0">
                    <a:pos x="3661" y="110"/>
                  </a:cxn>
                  <a:cxn ang="0">
                    <a:pos x="0" y="110"/>
                  </a:cxn>
                </a:cxnLst>
                <a:rect l="0" t="0" r="r" b="b"/>
                <a:pathLst>
                  <a:path w="3661" h="110">
                    <a:moveTo>
                      <a:pt x="0" y="110"/>
                    </a:moveTo>
                    <a:lnTo>
                      <a:pt x="3661" y="0"/>
                    </a:lnTo>
                    <a:lnTo>
                      <a:pt x="3661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41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1417" y="3563"/>
                <a:ext cx="200" cy="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42" name="Freeform 131"/>
              <p:cNvSpPr>
                <a:spLocks noChangeAspect="1"/>
              </p:cNvSpPr>
              <p:nvPr/>
            </p:nvSpPr>
            <p:spPr bwMode="auto">
              <a:xfrm>
                <a:off x="1417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43" name="Freeform 132"/>
              <p:cNvSpPr>
                <a:spLocks noChangeAspect="1"/>
              </p:cNvSpPr>
              <p:nvPr/>
            </p:nvSpPr>
            <p:spPr bwMode="auto">
              <a:xfrm>
                <a:off x="1417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</a:path>
                </a:pathLst>
              </a:custGeom>
              <a:solidFill>
                <a:srgbClr val="FF0000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44" name="Freeform 133"/>
              <p:cNvSpPr>
                <a:spLocks noChangeAspect="1"/>
              </p:cNvSpPr>
              <p:nvPr/>
            </p:nvSpPr>
            <p:spPr bwMode="auto">
              <a:xfrm>
                <a:off x="1417" y="3240"/>
                <a:ext cx="268" cy="328"/>
              </a:xfrm>
              <a:custGeom>
                <a:avLst/>
                <a:gdLst/>
                <a:ahLst/>
                <a:cxnLst>
                  <a:cxn ang="0">
                    <a:pos x="4881" y="0"/>
                  </a:cxn>
                  <a:cxn ang="0">
                    <a:pos x="0" y="5884"/>
                  </a:cxn>
                  <a:cxn ang="0">
                    <a:pos x="3661" y="5884"/>
                  </a:cxn>
                  <a:cxn ang="0">
                    <a:pos x="4881" y="0"/>
                  </a:cxn>
                </a:cxnLst>
                <a:rect l="0" t="0" r="r" b="b"/>
                <a:pathLst>
                  <a:path w="4881" h="5884">
                    <a:moveTo>
                      <a:pt x="4881" y="0"/>
                    </a:moveTo>
                    <a:lnTo>
                      <a:pt x="0" y="5884"/>
                    </a:lnTo>
                    <a:lnTo>
                      <a:pt x="3661" y="5884"/>
                    </a:lnTo>
                    <a:lnTo>
                      <a:pt x="488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45" name="Freeform 134"/>
              <p:cNvSpPr>
                <a:spLocks noChangeAspect="1"/>
              </p:cNvSpPr>
              <p:nvPr/>
            </p:nvSpPr>
            <p:spPr bwMode="auto">
              <a:xfrm>
                <a:off x="1617" y="2586"/>
                <a:ext cx="409" cy="981"/>
              </a:xfrm>
              <a:custGeom>
                <a:avLst/>
                <a:gdLst/>
                <a:ahLst/>
                <a:cxnLst>
                  <a:cxn ang="0">
                    <a:pos x="1220" y="11767"/>
                  </a:cxn>
                  <a:cxn ang="0">
                    <a:pos x="0" y="17651"/>
                  </a:cxn>
                  <a:cxn ang="0">
                    <a:pos x="7322" y="0"/>
                  </a:cxn>
                  <a:cxn ang="0">
                    <a:pos x="1220" y="11767"/>
                  </a:cxn>
                </a:cxnLst>
                <a:rect l="0" t="0" r="r" b="b"/>
                <a:pathLst>
                  <a:path w="7322" h="17651">
                    <a:moveTo>
                      <a:pt x="1220" y="11767"/>
                    </a:moveTo>
                    <a:lnTo>
                      <a:pt x="0" y="17651"/>
                    </a:lnTo>
                    <a:lnTo>
                      <a:pt x="7322" y="0"/>
                    </a:lnTo>
                    <a:lnTo>
                      <a:pt x="1220" y="11767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19" name="Group 135"/>
            <p:cNvGrpSpPr>
              <a:grpSpLocks noChangeAspect="1"/>
            </p:cNvGrpSpPr>
            <p:nvPr/>
          </p:nvGrpSpPr>
          <p:grpSpPr bwMode="auto">
            <a:xfrm>
              <a:off x="4080" y="2352"/>
              <a:ext cx="616" cy="986"/>
              <a:chOff x="1414" y="2584"/>
              <a:chExt cx="616" cy="986"/>
            </a:xfrm>
          </p:grpSpPr>
          <p:sp>
            <p:nvSpPr>
              <p:cNvPr id="20" name="Freeform 136"/>
              <p:cNvSpPr>
                <a:spLocks noChangeAspect="1"/>
              </p:cNvSpPr>
              <p:nvPr/>
            </p:nvSpPr>
            <p:spPr bwMode="auto">
              <a:xfrm>
                <a:off x="1414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0984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0984" y="0"/>
                    </a:lnTo>
                    <a:lnTo>
                      <a:pt x="0" y="1765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21" name="Freeform 137"/>
              <p:cNvSpPr>
                <a:spLocks noChangeAspect="1"/>
              </p:cNvSpPr>
              <p:nvPr/>
            </p:nvSpPr>
            <p:spPr bwMode="auto">
              <a:xfrm>
                <a:off x="1418" y="2584"/>
                <a:ext cx="613" cy="984"/>
              </a:xfrm>
              <a:custGeom>
                <a:avLst/>
                <a:gdLst/>
                <a:ahLst/>
                <a:cxnLst>
                  <a:cxn ang="0">
                    <a:pos x="0" y="17710"/>
                  </a:cxn>
                  <a:cxn ang="0">
                    <a:pos x="10890" y="0"/>
                  </a:cxn>
                  <a:cxn ang="0">
                    <a:pos x="10983" y="59"/>
                  </a:cxn>
                  <a:cxn ang="0">
                    <a:pos x="0" y="17710"/>
                  </a:cxn>
                </a:cxnLst>
                <a:rect l="0" t="0" r="r" b="b"/>
                <a:pathLst>
                  <a:path w="10983" h="17710">
                    <a:moveTo>
                      <a:pt x="0" y="17710"/>
                    </a:moveTo>
                    <a:lnTo>
                      <a:pt x="10890" y="0"/>
                    </a:lnTo>
                    <a:lnTo>
                      <a:pt x="10983" y="59"/>
                    </a:lnTo>
                    <a:lnTo>
                      <a:pt x="0" y="177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22" name="Freeform 138"/>
              <p:cNvSpPr>
                <a:spLocks noChangeAspect="1"/>
              </p:cNvSpPr>
              <p:nvPr/>
            </p:nvSpPr>
            <p:spPr bwMode="auto">
              <a:xfrm>
                <a:off x="1414" y="2584"/>
                <a:ext cx="617" cy="984"/>
              </a:xfrm>
              <a:custGeom>
                <a:avLst/>
                <a:gdLst/>
                <a:ahLst/>
                <a:cxnLst>
                  <a:cxn ang="0">
                    <a:pos x="0" y="17652"/>
                  </a:cxn>
                  <a:cxn ang="0">
                    <a:pos x="94" y="17710"/>
                  </a:cxn>
                  <a:cxn ang="0">
                    <a:pos x="11077" y="59"/>
                  </a:cxn>
                  <a:cxn ang="0">
                    <a:pos x="10984" y="0"/>
                  </a:cxn>
                  <a:cxn ang="0">
                    <a:pos x="0" y="17652"/>
                  </a:cxn>
                </a:cxnLst>
                <a:rect l="0" t="0" r="r" b="b"/>
                <a:pathLst>
                  <a:path w="11077" h="17710">
                    <a:moveTo>
                      <a:pt x="0" y="17652"/>
                    </a:moveTo>
                    <a:lnTo>
                      <a:pt x="94" y="17710"/>
                    </a:lnTo>
                    <a:lnTo>
                      <a:pt x="11077" y="59"/>
                    </a:lnTo>
                    <a:lnTo>
                      <a:pt x="10984" y="0"/>
                    </a:lnTo>
                    <a:lnTo>
                      <a:pt x="0" y="17652"/>
                    </a:lnTo>
                  </a:path>
                </a:pathLst>
              </a:custGeom>
              <a:no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23" name="Freeform 139"/>
              <p:cNvSpPr>
                <a:spLocks noChangeAspect="1"/>
              </p:cNvSpPr>
              <p:nvPr/>
            </p:nvSpPr>
            <p:spPr bwMode="auto">
              <a:xfrm>
                <a:off x="1623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43"/>
                  </a:cxn>
                  <a:cxn ang="0">
                    <a:pos x="7222" y="0"/>
                  </a:cxn>
                  <a:cxn ang="0">
                    <a:pos x="0" y="17694"/>
                  </a:cxn>
                  <a:cxn ang="0">
                    <a:pos x="7323" y="43"/>
                  </a:cxn>
                </a:cxnLst>
                <a:rect l="0" t="0" r="r" b="b"/>
                <a:pathLst>
                  <a:path w="7323" h="17694">
                    <a:moveTo>
                      <a:pt x="7323" y="43"/>
                    </a:moveTo>
                    <a:lnTo>
                      <a:pt x="7222" y="0"/>
                    </a:lnTo>
                    <a:lnTo>
                      <a:pt x="0" y="17694"/>
                    </a:lnTo>
                    <a:lnTo>
                      <a:pt x="7323" y="43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24" name="Freeform 140"/>
              <p:cNvSpPr>
                <a:spLocks noChangeAspect="1"/>
              </p:cNvSpPr>
              <p:nvPr/>
            </p:nvSpPr>
            <p:spPr bwMode="auto">
              <a:xfrm>
                <a:off x="1618" y="2584"/>
                <a:ext cx="409" cy="984"/>
              </a:xfrm>
              <a:custGeom>
                <a:avLst/>
                <a:gdLst/>
                <a:ahLst/>
                <a:cxnLst>
                  <a:cxn ang="0">
                    <a:pos x="7323" y="0"/>
                  </a:cxn>
                  <a:cxn ang="0">
                    <a:pos x="101" y="17694"/>
                  </a:cxn>
                  <a:cxn ang="0">
                    <a:pos x="0" y="17652"/>
                  </a:cxn>
                  <a:cxn ang="0">
                    <a:pos x="7323" y="0"/>
                  </a:cxn>
                </a:cxnLst>
                <a:rect l="0" t="0" r="r" b="b"/>
                <a:pathLst>
                  <a:path w="7323" h="17694">
                    <a:moveTo>
                      <a:pt x="7323" y="0"/>
                    </a:moveTo>
                    <a:lnTo>
                      <a:pt x="101" y="17694"/>
                    </a:lnTo>
                    <a:lnTo>
                      <a:pt x="0" y="17652"/>
                    </a:lnTo>
                    <a:lnTo>
                      <a:pt x="73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25" name="Freeform 141"/>
              <p:cNvSpPr>
                <a:spLocks noChangeAspect="1"/>
              </p:cNvSpPr>
              <p:nvPr/>
            </p:nvSpPr>
            <p:spPr bwMode="auto">
              <a:xfrm>
                <a:off x="1618" y="2584"/>
                <a:ext cx="413" cy="984"/>
              </a:xfrm>
              <a:custGeom>
                <a:avLst/>
                <a:gdLst/>
                <a:ahLst/>
                <a:cxnLst>
                  <a:cxn ang="0">
                    <a:pos x="7424" y="43"/>
                  </a:cxn>
                  <a:cxn ang="0">
                    <a:pos x="7323" y="0"/>
                  </a:cxn>
                  <a:cxn ang="0">
                    <a:pos x="0" y="17652"/>
                  </a:cxn>
                  <a:cxn ang="0">
                    <a:pos x="101" y="17694"/>
                  </a:cxn>
                  <a:cxn ang="0">
                    <a:pos x="7424" y="43"/>
                  </a:cxn>
                </a:cxnLst>
                <a:rect l="0" t="0" r="r" b="b"/>
                <a:pathLst>
                  <a:path w="7424" h="17694">
                    <a:moveTo>
                      <a:pt x="7424" y="43"/>
                    </a:moveTo>
                    <a:lnTo>
                      <a:pt x="7323" y="0"/>
                    </a:lnTo>
                    <a:lnTo>
                      <a:pt x="0" y="17652"/>
                    </a:lnTo>
                    <a:lnTo>
                      <a:pt x="101" y="17694"/>
                    </a:lnTo>
                    <a:lnTo>
                      <a:pt x="7424" y="43"/>
                    </a:lnTo>
                  </a:path>
                </a:pathLst>
              </a:custGeom>
              <a:solidFill>
                <a:srgbClr val="FF0000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26" name="Freeform 142"/>
              <p:cNvSpPr>
                <a:spLocks noChangeAspect="1"/>
              </p:cNvSpPr>
              <p:nvPr/>
            </p:nvSpPr>
            <p:spPr bwMode="auto">
              <a:xfrm>
                <a:off x="1418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0"/>
                  </a:cxn>
                  <a:cxn ang="0">
                    <a:pos x="3661" y="0"/>
                  </a:cxn>
                  <a:cxn ang="0">
                    <a:pos x="0" y="0"/>
                  </a:cxn>
                </a:cxnLst>
                <a:rect l="0" t="0" r="r" b="b"/>
                <a:pathLst>
                  <a:path w="3661" h="110">
                    <a:moveTo>
                      <a:pt x="0" y="0"/>
                    </a:moveTo>
                    <a:lnTo>
                      <a:pt x="0" y="110"/>
                    </a:lnTo>
                    <a:lnTo>
                      <a:pt x="36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27" name="Freeform 143"/>
              <p:cNvSpPr>
                <a:spLocks noChangeAspect="1"/>
              </p:cNvSpPr>
              <p:nvPr/>
            </p:nvSpPr>
            <p:spPr bwMode="auto">
              <a:xfrm>
                <a:off x="1418" y="3563"/>
                <a:ext cx="200" cy="7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3661" y="0"/>
                  </a:cxn>
                  <a:cxn ang="0">
                    <a:pos x="3661" y="110"/>
                  </a:cxn>
                  <a:cxn ang="0">
                    <a:pos x="0" y="110"/>
                  </a:cxn>
                </a:cxnLst>
                <a:rect l="0" t="0" r="r" b="b"/>
                <a:pathLst>
                  <a:path w="3661" h="110">
                    <a:moveTo>
                      <a:pt x="0" y="110"/>
                    </a:moveTo>
                    <a:lnTo>
                      <a:pt x="3661" y="0"/>
                    </a:lnTo>
                    <a:lnTo>
                      <a:pt x="3661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28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1418" y="3563"/>
                <a:ext cx="200" cy="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29" name="Freeform 145"/>
              <p:cNvSpPr>
                <a:spLocks noChangeAspect="1"/>
              </p:cNvSpPr>
              <p:nvPr/>
            </p:nvSpPr>
            <p:spPr bwMode="auto">
              <a:xfrm>
                <a:off x="1418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30" name="Freeform 146"/>
              <p:cNvSpPr>
                <a:spLocks noChangeAspect="1"/>
              </p:cNvSpPr>
              <p:nvPr/>
            </p:nvSpPr>
            <p:spPr bwMode="auto">
              <a:xfrm>
                <a:off x="1418" y="2586"/>
                <a:ext cx="609" cy="981"/>
              </a:xfrm>
              <a:custGeom>
                <a:avLst/>
                <a:gdLst/>
                <a:ahLst/>
                <a:cxnLst>
                  <a:cxn ang="0">
                    <a:pos x="4881" y="11767"/>
                  </a:cxn>
                  <a:cxn ang="0">
                    <a:pos x="10983" y="0"/>
                  </a:cxn>
                  <a:cxn ang="0">
                    <a:pos x="0" y="17651"/>
                  </a:cxn>
                  <a:cxn ang="0">
                    <a:pos x="4881" y="11767"/>
                  </a:cxn>
                </a:cxnLst>
                <a:rect l="0" t="0" r="r" b="b"/>
                <a:pathLst>
                  <a:path w="10983" h="17651">
                    <a:moveTo>
                      <a:pt x="4881" y="11767"/>
                    </a:moveTo>
                    <a:lnTo>
                      <a:pt x="10983" y="0"/>
                    </a:lnTo>
                    <a:lnTo>
                      <a:pt x="0" y="17651"/>
                    </a:lnTo>
                    <a:lnTo>
                      <a:pt x="4881" y="11767"/>
                    </a:lnTo>
                  </a:path>
                </a:pathLst>
              </a:custGeom>
              <a:solidFill>
                <a:srgbClr val="FF0000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31" name="Freeform 147"/>
              <p:cNvSpPr>
                <a:spLocks noChangeAspect="1"/>
              </p:cNvSpPr>
              <p:nvPr/>
            </p:nvSpPr>
            <p:spPr bwMode="auto">
              <a:xfrm>
                <a:off x="1418" y="3240"/>
                <a:ext cx="268" cy="328"/>
              </a:xfrm>
              <a:custGeom>
                <a:avLst/>
                <a:gdLst/>
                <a:ahLst/>
                <a:cxnLst>
                  <a:cxn ang="0">
                    <a:pos x="4881" y="0"/>
                  </a:cxn>
                  <a:cxn ang="0">
                    <a:pos x="0" y="5884"/>
                  </a:cxn>
                  <a:cxn ang="0">
                    <a:pos x="3661" y="5884"/>
                  </a:cxn>
                  <a:cxn ang="0">
                    <a:pos x="4881" y="0"/>
                  </a:cxn>
                </a:cxnLst>
                <a:rect l="0" t="0" r="r" b="b"/>
                <a:pathLst>
                  <a:path w="4881" h="5884">
                    <a:moveTo>
                      <a:pt x="4881" y="0"/>
                    </a:moveTo>
                    <a:lnTo>
                      <a:pt x="0" y="5884"/>
                    </a:lnTo>
                    <a:lnTo>
                      <a:pt x="3661" y="5884"/>
                    </a:lnTo>
                    <a:lnTo>
                      <a:pt x="488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32" name="Freeform 148"/>
              <p:cNvSpPr>
                <a:spLocks noChangeAspect="1"/>
              </p:cNvSpPr>
              <p:nvPr/>
            </p:nvSpPr>
            <p:spPr bwMode="auto">
              <a:xfrm>
                <a:off x="1618" y="2586"/>
                <a:ext cx="409" cy="981"/>
              </a:xfrm>
              <a:custGeom>
                <a:avLst/>
                <a:gdLst/>
                <a:ahLst/>
                <a:cxnLst>
                  <a:cxn ang="0">
                    <a:pos x="1220" y="11767"/>
                  </a:cxn>
                  <a:cxn ang="0">
                    <a:pos x="0" y="17651"/>
                  </a:cxn>
                  <a:cxn ang="0">
                    <a:pos x="7322" y="0"/>
                  </a:cxn>
                  <a:cxn ang="0">
                    <a:pos x="1220" y="11767"/>
                  </a:cxn>
                </a:cxnLst>
                <a:rect l="0" t="0" r="r" b="b"/>
                <a:pathLst>
                  <a:path w="7322" h="17651">
                    <a:moveTo>
                      <a:pt x="1220" y="11767"/>
                    </a:moveTo>
                    <a:lnTo>
                      <a:pt x="0" y="17651"/>
                    </a:lnTo>
                    <a:lnTo>
                      <a:pt x="7322" y="0"/>
                    </a:lnTo>
                    <a:lnTo>
                      <a:pt x="1220" y="11767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</p:grpSp>
      <p:pic>
        <p:nvPicPr>
          <p:cNvPr id="111" name="Picture 149" descr="MARLOGO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 t="24243" b="3030"/>
          <a:stretch>
            <a:fillRect/>
          </a:stretch>
        </p:blipFill>
        <p:spPr bwMode="auto">
          <a:xfrm>
            <a:off x="8170863" y="781050"/>
            <a:ext cx="233362" cy="1444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884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hf sldNum="0" hd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hdphoto" Target="../media/hdphoto1.wdp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7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microsoft.com/office/2007/relationships/hdphoto" Target="../media/hdphoto1.wdp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4.tmp"/><Relationship Id="rId4" Type="http://schemas.openxmlformats.org/officeDocument/2006/relationships/diagramLayout" Target="../diagrams/layout5.xml"/><Relationship Id="rId9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32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3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36.jpe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35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34.png"/><Relationship Id="rId1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7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4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41.jpe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11.xml"/><Relationship Id="rId9" Type="http://schemas.openxmlformats.org/officeDocument/2006/relationships/image" Target="../media/image39.jpeg"/><Relationship Id="rId1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5.png"/><Relationship Id="rId2" Type="http://schemas.openxmlformats.org/officeDocument/2006/relationships/hyperlink" Target="http://eng.marmara.edu.t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3"/>
          <p:cNvGrpSpPr>
            <a:grpSpLocks/>
          </p:cNvGrpSpPr>
          <p:nvPr/>
        </p:nvGrpSpPr>
        <p:grpSpPr bwMode="auto">
          <a:xfrm>
            <a:off x="820788" y="2637320"/>
            <a:ext cx="7291388" cy="3119442"/>
            <a:chOff x="593" y="1865"/>
            <a:chExt cx="4593" cy="1965"/>
          </a:xfrm>
        </p:grpSpPr>
        <p:sp>
          <p:nvSpPr>
            <p:cNvPr id="410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593" y="3465"/>
              <a:ext cx="4480" cy="3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1200" b="1" kern="1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Metalurji</a:t>
              </a:r>
              <a:r>
                <a:rPr lang="tr-TR" sz="1200" b="1" kern="1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ve Malzeme Mühendisliği</a:t>
              </a:r>
            </a:p>
          </p:txBody>
        </p:sp>
        <p:pic>
          <p:nvPicPr>
            <p:cNvPr id="4105" name="Picture 16" descr="DSCN00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03" y="1866"/>
              <a:ext cx="1026" cy="9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106" name="Picture 17" descr="DSCN00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5" y="2385"/>
              <a:ext cx="1052" cy="9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108" name="Picture 19" descr="sint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8" y="2430"/>
              <a:ext cx="979" cy="95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110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53" y="1865"/>
              <a:ext cx="1033" cy="9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5" name="3 Resim" descr="MUMF-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823" y="188640"/>
            <a:ext cx="1440858" cy="135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2927947" y="1332558"/>
            <a:ext cx="4364285" cy="425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1000" b="1" kern="10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Marmara Üniversitesi</a:t>
            </a:r>
          </a:p>
        </p:txBody>
      </p:sp>
      <p:sp>
        <p:nvSpPr>
          <p:cNvPr id="2" name="Rectangle 1"/>
          <p:cNvSpPr/>
          <p:nvPr/>
        </p:nvSpPr>
        <p:spPr>
          <a:xfrm>
            <a:off x="2525763" y="1799998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Mühendislik Fakültesi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34831" y="188640"/>
            <a:ext cx="1590931" cy="1719481"/>
            <a:chOff x="7883638" y="45243"/>
            <a:chExt cx="1224866" cy="1511549"/>
          </a:xfrm>
        </p:grpSpPr>
        <p:sp>
          <p:nvSpPr>
            <p:cNvPr id="17" name="Rectangle 16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0" y="2475552"/>
            <a:ext cx="539552" cy="438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500"/>
            <a:ext cx="1458764" cy="1283058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533" y="407889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AKADEMİK VE İDARİ PERSONEL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147352" y="1700808"/>
            <a:ext cx="7889874" cy="475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ÖĞRETİM GÖREVLİLERİ: </a:t>
            </a:r>
            <a:endParaRPr lang="tr-TR" altLang="zh-CN" sz="1800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Dr. Öğr. Görevlisi</a:t>
            </a:r>
            <a:r>
              <a:rPr lang="tr-TR" altLang="zh-CN" sz="1800" kern="0" dirty="0" smtClean="0">
                <a:solidFill>
                  <a:schemeClr val="tx2"/>
                </a:solidFill>
              </a:rPr>
              <a:t> 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Serhat YANIK </a:t>
            </a:r>
            <a:r>
              <a:rPr lang="tr-TR" altLang="zh-CN" sz="1800" kern="0" dirty="0" smtClean="0">
                <a:solidFill>
                  <a:schemeClr val="tx2"/>
                </a:solidFill>
              </a:rPr>
              <a:t>→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Malzeme Bilimi AbD.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Arş</a:t>
            </a: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. Gör. Özgür 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ÇINAR</a:t>
            </a:r>
            <a:r>
              <a:rPr lang="tr-TR" altLang="zh-CN" sz="1800" b="1" kern="0" dirty="0" smtClean="0">
                <a:solidFill>
                  <a:schemeClr val="tx2"/>
                </a:solidFill>
              </a:rPr>
              <a:t> </a:t>
            </a:r>
            <a:r>
              <a:rPr lang="tr-TR" altLang="zh-CN" sz="1800" kern="0" dirty="0">
                <a:solidFill>
                  <a:schemeClr val="tx2"/>
                </a:solidFill>
              </a:rPr>
              <a:t>→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Malzeme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Bilimi AbD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.</a:t>
            </a:r>
            <a:endParaRPr lang="tr-TR" altLang="zh-CN" sz="18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Arş. Gör. 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Neslihan </a:t>
            </a: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ALPAY 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SARI</a:t>
            </a:r>
            <a:r>
              <a:rPr lang="tr-TR" altLang="zh-CN" sz="1800" b="1" kern="0" dirty="0">
                <a:solidFill>
                  <a:schemeClr val="tx2"/>
                </a:solidFill>
              </a:rPr>
              <a:t> </a:t>
            </a:r>
            <a:r>
              <a:rPr lang="tr-TR" altLang="zh-CN" sz="1800" kern="0" dirty="0">
                <a:solidFill>
                  <a:schemeClr val="tx2"/>
                </a:solidFill>
              </a:rPr>
              <a:t>→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Üretim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Metalurjisi AbD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.</a:t>
            </a:r>
            <a:endParaRPr lang="tr-TR" altLang="zh-CN" sz="18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Arş. Gör. 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Dr. Burcu </a:t>
            </a: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Nilgün 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ÇETİNER</a:t>
            </a:r>
            <a:r>
              <a:rPr lang="tr-TR" altLang="zh-CN" sz="1800" b="1" kern="0" dirty="0">
                <a:solidFill>
                  <a:schemeClr val="tx2"/>
                </a:solidFill>
              </a:rPr>
              <a:t> </a:t>
            </a:r>
            <a:r>
              <a:rPr lang="tr-TR" altLang="zh-CN" sz="1800" kern="0" dirty="0">
                <a:solidFill>
                  <a:schemeClr val="tx2"/>
                </a:solidFill>
              </a:rPr>
              <a:t>→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Üretim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Metalurjisi AbD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.</a:t>
            </a:r>
            <a:endParaRPr lang="tr-TR" altLang="zh-CN" sz="18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Arş. Gör. 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Dr. Eyüp </a:t>
            </a: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Anıl 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DUMAN</a:t>
            </a:r>
            <a:r>
              <a:rPr lang="tr-TR" altLang="zh-CN" sz="1800" b="1" kern="0" dirty="0">
                <a:solidFill>
                  <a:schemeClr val="tx2"/>
                </a:solidFill>
              </a:rPr>
              <a:t> </a:t>
            </a:r>
            <a:r>
              <a:rPr lang="tr-TR" altLang="zh-CN" sz="1800" kern="0" dirty="0">
                <a:solidFill>
                  <a:schemeClr val="tx2"/>
                </a:solidFill>
              </a:rPr>
              <a:t>→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Malzeme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Bilimi AbD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.</a:t>
            </a:r>
            <a:endParaRPr lang="tr-TR" altLang="zh-CN" sz="18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Arş. Gör. 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Dr. Selim 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DEMİRCİ</a:t>
            </a:r>
            <a:r>
              <a:rPr lang="tr-TR" altLang="zh-CN" sz="1800" b="1" kern="0" dirty="0">
                <a:solidFill>
                  <a:schemeClr val="tx2"/>
                </a:solidFill>
              </a:rPr>
              <a:t> </a:t>
            </a:r>
            <a:r>
              <a:rPr lang="tr-TR" altLang="zh-CN" sz="1800" kern="0" dirty="0">
                <a:solidFill>
                  <a:schemeClr val="tx2"/>
                </a:solidFill>
              </a:rPr>
              <a:t>→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Üretim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Metalurjisi AbD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.</a:t>
            </a:r>
            <a:endParaRPr lang="tr-TR" altLang="zh-CN" sz="18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Arş. Gör. Alaaddin Cem 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OK </a:t>
            </a:r>
            <a:r>
              <a:rPr lang="tr-TR" altLang="zh-CN" sz="1800" kern="0" dirty="0">
                <a:solidFill>
                  <a:schemeClr val="tx2"/>
                </a:solidFill>
              </a:rPr>
              <a:t>→</a:t>
            </a: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Üretim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Metalurjisi AbD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Arş. Gör. Şükrü KAYA </a:t>
            </a:r>
            <a:r>
              <a:rPr lang="tr-TR" altLang="zh-CN" sz="1800" kern="0" dirty="0">
                <a:solidFill>
                  <a:schemeClr val="tx2"/>
                </a:solidFill>
              </a:rPr>
              <a:t>→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Malzeme Bilimi AbD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.</a:t>
            </a:r>
            <a:endParaRPr lang="en-US" altLang="zh-CN" sz="1800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>
                <a:solidFill>
                  <a:schemeClr val="tx2"/>
                </a:solidFill>
              </a:rPr>
              <a:t>Arş. Gör</a:t>
            </a:r>
            <a:r>
              <a:rPr lang="tr-TR" altLang="zh-CN" sz="1800" kern="0" dirty="0" smtClean="0">
                <a:solidFill>
                  <a:schemeClr val="tx2"/>
                </a:solidFill>
              </a:rPr>
              <a:t>.</a:t>
            </a:r>
            <a:r>
              <a:rPr lang="en-US" altLang="zh-CN" sz="1800" kern="0" dirty="0" smtClean="0">
                <a:solidFill>
                  <a:schemeClr val="tx2"/>
                </a:solidFill>
              </a:rPr>
              <a:t> Mustafa </a:t>
            </a:r>
            <a:r>
              <a:rPr lang="en-US" altLang="zh-CN" sz="1800" kern="0" dirty="0" err="1" smtClean="0">
                <a:solidFill>
                  <a:schemeClr val="tx2"/>
                </a:solidFill>
              </a:rPr>
              <a:t>Akif</a:t>
            </a:r>
            <a:r>
              <a:rPr lang="en-US" altLang="zh-CN" sz="1800" kern="0" dirty="0" smtClean="0">
                <a:solidFill>
                  <a:schemeClr val="tx2"/>
                </a:solidFill>
              </a:rPr>
              <a:t> </a:t>
            </a:r>
            <a:r>
              <a:rPr lang="en-US" altLang="zh-CN" sz="1800" kern="0" dirty="0" err="1" smtClean="0">
                <a:solidFill>
                  <a:schemeClr val="tx2"/>
                </a:solidFill>
              </a:rPr>
              <a:t>Yıldırım</a:t>
            </a:r>
            <a:r>
              <a:rPr lang="en-US" altLang="zh-CN" sz="1800" kern="0" dirty="0" smtClean="0">
                <a:solidFill>
                  <a:schemeClr val="tx2"/>
                </a:solidFill>
              </a:rPr>
              <a:t> →</a:t>
            </a:r>
            <a:r>
              <a:rPr lang="tr-TR" altLang="zh-CN" sz="1800" kern="0" dirty="0" smtClean="0">
                <a:solidFill>
                  <a:schemeClr val="tx2"/>
                </a:solidFill>
              </a:rPr>
              <a:t> 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Malzeme Bilimi </a:t>
            </a:r>
            <a:r>
              <a:rPr lang="tr-TR" altLang="zh-CN" sz="1800" b="1" kern="0" dirty="0" err="1">
                <a:solidFill>
                  <a:schemeClr val="tx2"/>
                </a:solidFill>
                <a:latin typeface="+mn-lt"/>
              </a:rPr>
              <a:t>AbD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.</a:t>
            </a:r>
            <a:endParaRPr lang="en-US" altLang="zh-CN" sz="18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800" kern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İDARİ PERSONEL: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>
                <a:solidFill>
                  <a:schemeClr val="tx2"/>
                </a:solidFill>
                <a:latin typeface="+mn-lt"/>
              </a:rPr>
              <a:t>Semih Güven </a:t>
            </a:r>
            <a:r>
              <a:rPr lang="tr-TR" altLang="zh-CN" sz="1800" kern="0" dirty="0">
                <a:solidFill>
                  <a:schemeClr val="tx2"/>
                </a:solidFill>
              </a:rPr>
              <a:t>→ </a:t>
            </a:r>
            <a:r>
              <a:rPr lang="tr-TR" altLang="zh-CN" sz="1800" b="1" kern="0" dirty="0" smtClean="0">
                <a:solidFill>
                  <a:schemeClr val="tx2"/>
                </a:solidFill>
                <a:latin typeface="+mn-lt"/>
              </a:rPr>
              <a:t>Teknisyen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800" kern="0" dirty="0" smtClean="0">
                <a:solidFill>
                  <a:schemeClr val="tx2"/>
                </a:solidFill>
                <a:latin typeface="+mn-lt"/>
              </a:rPr>
              <a:t>Özlem Yurdakul Akdağ </a:t>
            </a:r>
            <a:r>
              <a:rPr lang="tr-TR" altLang="zh-CN" sz="1800" kern="0" dirty="0">
                <a:solidFill>
                  <a:schemeClr val="tx2"/>
                </a:solidFill>
              </a:rPr>
              <a:t>→ </a:t>
            </a:r>
            <a:r>
              <a:rPr lang="tr-TR" altLang="zh-CN" sz="1800" b="1" kern="0" dirty="0" smtClean="0">
                <a:solidFill>
                  <a:schemeClr val="tx2"/>
                </a:solidFill>
              </a:rPr>
              <a:t>Se</a:t>
            </a:r>
            <a:r>
              <a:rPr lang="tr-TR" altLang="zh-CN" sz="1800" b="1" kern="0" dirty="0">
                <a:solidFill>
                  <a:schemeClr val="tx2"/>
                </a:solidFill>
                <a:latin typeface="+mn-lt"/>
              </a:rPr>
              <a:t>kreter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800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8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800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9" name="Rectangle 8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75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06" y="312451"/>
            <a:ext cx="7200900" cy="1485900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GÖZTEPE KAMPÜSÜ</a:t>
            </a:r>
            <a:br>
              <a:rPr lang="tr-TR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LAB.YERLEŞİM VE FİZİKİ KONUM</a:t>
            </a:r>
            <a:endParaRPr lang="en-GB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441" y="6429574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507" y="2205038"/>
            <a:ext cx="605472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588125" y="4797425"/>
            <a:ext cx="1890713" cy="1703388"/>
            <a:chOff x="4150" y="3022"/>
            <a:chExt cx="1191" cy="1073"/>
          </a:xfrm>
        </p:grpSpPr>
        <p:sp>
          <p:nvSpPr>
            <p:cNvPr id="10" name="Freeform 18"/>
            <p:cNvSpPr>
              <a:spLocks/>
            </p:cNvSpPr>
            <p:nvPr/>
          </p:nvSpPr>
          <p:spPr bwMode="auto">
            <a:xfrm flipH="1">
              <a:off x="4150" y="3758"/>
              <a:ext cx="963" cy="337"/>
            </a:xfrm>
            <a:custGeom>
              <a:avLst/>
              <a:gdLst>
                <a:gd name="T0" fmla="*/ 0 w 850"/>
                <a:gd name="T1" fmla="*/ 149 h 373"/>
                <a:gd name="T2" fmla="*/ 2 w 850"/>
                <a:gd name="T3" fmla="*/ 65 h 373"/>
                <a:gd name="T4" fmla="*/ 2613 w 850"/>
                <a:gd name="T5" fmla="*/ 0 h 373"/>
                <a:gd name="T6" fmla="*/ 2614 w 850"/>
                <a:gd name="T7" fmla="*/ 85 h 373"/>
                <a:gd name="T8" fmla="*/ 0 w 850"/>
                <a:gd name="T9" fmla="*/ 14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0"/>
                <a:gd name="T16" fmla="*/ 0 h 373"/>
                <a:gd name="T17" fmla="*/ 850 w 850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0" h="373">
                  <a:moveTo>
                    <a:pt x="0" y="373"/>
                  </a:moveTo>
                  <a:lnTo>
                    <a:pt x="2" y="161"/>
                  </a:lnTo>
                  <a:lnTo>
                    <a:pt x="849" y="0"/>
                  </a:lnTo>
                  <a:lnTo>
                    <a:pt x="850" y="212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00FFFF">
                <a:alpha val="70979"/>
              </a:srgbClr>
            </a:solidFill>
            <a:ln w="9525">
              <a:round/>
              <a:headEnd/>
              <a:tailEnd/>
            </a:ln>
            <a:scene3d>
              <a:camera prst="legacyPerspectiveFront">
                <a:rot lat="600000" lon="1500000" rev="0"/>
              </a:camera>
              <a:lightRig rig="legacyFlat3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37DEFF"/>
              </a:extrusionClr>
            </a:sp3d>
          </p:spPr>
          <p:txBody>
            <a:bodyPr>
              <a:flatTx/>
            </a:bodyPr>
            <a:lstStyle/>
            <a:p>
              <a:endParaRPr lang="tr-TR"/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5042" y="3908"/>
              <a:ext cx="254" cy="15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1">
                <a:defRPr/>
              </a:pPr>
              <a:r>
                <a:rPr kumimoji="1" lang="tr-TR" altLang="ko-K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굴림" pitchFamily="50" charset="-127"/>
                </a:rPr>
                <a:t>B</a:t>
              </a:r>
              <a:endParaRPr kumimoji="1" lang="en-US" altLang="ko-K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 flipH="1">
              <a:off x="4150" y="3571"/>
              <a:ext cx="962" cy="337"/>
            </a:xfrm>
            <a:custGeom>
              <a:avLst/>
              <a:gdLst>
                <a:gd name="T0" fmla="*/ 0 w 850"/>
                <a:gd name="T1" fmla="*/ 149 h 373"/>
                <a:gd name="T2" fmla="*/ 2 w 850"/>
                <a:gd name="T3" fmla="*/ 65 h 373"/>
                <a:gd name="T4" fmla="*/ 2587 w 850"/>
                <a:gd name="T5" fmla="*/ 0 h 373"/>
                <a:gd name="T6" fmla="*/ 2588 w 850"/>
                <a:gd name="T7" fmla="*/ 85 h 373"/>
                <a:gd name="T8" fmla="*/ 0 w 850"/>
                <a:gd name="T9" fmla="*/ 14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0"/>
                <a:gd name="T16" fmla="*/ 0 h 373"/>
                <a:gd name="T17" fmla="*/ 850 w 850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0" h="373">
                  <a:moveTo>
                    <a:pt x="0" y="373"/>
                  </a:moveTo>
                  <a:lnTo>
                    <a:pt x="2" y="161"/>
                  </a:lnTo>
                  <a:lnTo>
                    <a:pt x="849" y="0"/>
                  </a:lnTo>
                  <a:lnTo>
                    <a:pt x="850" y="212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00FFFF">
                <a:alpha val="21960"/>
              </a:srgbClr>
            </a:solidFill>
            <a:ln w="9525">
              <a:round/>
              <a:headEnd/>
              <a:tailEnd/>
            </a:ln>
            <a:scene3d>
              <a:camera prst="legacyPerspectiveFront">
                <a:rot lat="600000" lon="1500000" rev="0"/>
              </a:camera>
              <a:lightRig rig="legacyFlat3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37DEFF"/>
              </a:extrusionClr>
            </a:sp3d>
          </p:spPr>
          <p:txBody>
            <a:bodyPr>
              <a:flatTx/>
            </a:bodyPr>
            <a:lstStyle/>
            <a:p>
              <a:endParaRPr lang="tr-TR"/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5046" y="3710"/>
              <a:ext cx="255" cy="15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1">
                <a:defRPr/>
              </a:pPr>
              <a:r>
                <a:rPr kumimoji="1" lang="tr-TR" altLang="ko-K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Z</a:t>
              </a:r>
              <a:endParaRPr kumimoji="1" lang="en-US" altLang="ko-K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 flipH="1">
              <a:off x="4150" y="3384"/>
              <a:ext cx="962" cy="337"/>
            </a:xfrm>
            <a:custGeom>
              <a:avLst/>
              <a:gdLst>
                <a:gd name="T0" fmla="*/ 0 w 850"/>
                <a:gd name="T1" fmla="*/ 149 h 373"/>
                <a:gd name="T2" fmla="*/ 2 w 850"/>
                <a:gd name="T3" fmla="*/ 65 h 373"/>
                <a:gd name="T4" fmla="*/ 2587 w 850"/>
                <a:gd name="T5" fmla="*/ 0 h 373"/>
                <a:gd name="T6" fmla="*/ 2588 w 850"/>
                <a:gd name="T7" fmla="*/ 85 h 373"/>
                <a:gd name="T8" fmla="*/ 0 w 850"/>
                <a:gd name="T9" fmla="*/ 14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0"/>
                <a:gd name="T16" fmla="*/ 0 h 373"/>
                <a:gd name="T17" fmla="*/ 850 w 850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0" h="373">
                  <a:moveTo>
                    <a:pt x="0" y="373"/>
                  </a:moveTo>
                  <a:lnTo>
                    <a:pt x="2" y="161"/>
                  </a:lnTo>
                  <a:lnTo>
                    <a:pt x="849" y="0"/>
                  </a:lnTo>
                  <a:lnTo>
                    <a:pt x="850" y="212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00FFFF">
                <a:alpha val="45097"/>
              </a:srgbClr>
            </a:solidFill>
            <a:ln w="9525">
              <a:round/>
              <a:headEnd/>
              <a:tailEnd/>
            </a:ln>
            <a:scene3d>
              <a:camera prst="legacyPerspectiveFront">
                <a:rot lat="600000" lon="1500000" rev="0"/>
              </a:camera>
              <a:lightRig rig="legacyFlat3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37DEFF"/>
              </a:extrusionClr>
            </a:sp3d>
          </p:spPr>
          <p:txBody>
            <a:bodyPr>
              <a:flatTx/>
            </a:bodyPr>
            <a:lstStyle/>
            <a:p>
              <a:endParaRPr lang="tr-TR"/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4967" y="3521"/>
              <a:ext cx="374" cy="18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1">
                <a:defRPr/>
              </a:pPr>
              <a:r>
                <a:rPr kumimoji="1" lang="tr-TR" altLang="ko-K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1K</a:t>
              </a:r>
              <a:endParaRPr kumimoji="1" lang="en-US" altLang="ko-K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 flipH="1">
              <a:off x="4150" y="3197"/>
              <a:ext cx="962" cy="337"/>
            </a:xfrm>
            <a:custGeom>
              <a:avLst/>
              <a:gdLst>
                <a:gd name="T0" fmla="*/ 0 w 850"/>
                <a:gd name="T1" fmla="*/ 149 h 373"/>
                <a:gd name="T2" fmla="*/ 2 w 850"/>
                <a:gd name="T3" fmla="*/ 65 h 373"/>
                <a:gd name="T4" fmla="*/ 2587 w 850"/>
                <a:gd name="T5" fmla="*/ 0 h 373"/>
                <a:gd name="T6" fmla="*/ 2588 w 850"/>
                <a:gd name="T7" fmla="*/ 85 h 373"/>
                <a:gd name="T8" fmla="*/ 0 w 850"/>
                <a:gd name="T9" fmla="*/ 14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0"/>
                <a:gd name="T16" fmla="*/ 0 h 373"/>
                <a:gd name="T17" fmla="*/ 850 w 850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0" h="373">
                  <a:moveTo>
                    <a:pt x="0" y="373"/>
                  </a:moveTo>
                  <a:lnTo>
                    <a:pt x="2" y="161"/>
                  </a:lnTo>
                  <a:lnTo>
                    <a:pt x="849" y="0"/>
                  </a:lnTo>
                  <a:lnTo>
                    <a:pt x="850" y="212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00FFFF">
                <a:alpha val="45097"/>
              </a:srgbClr>
            </a:solidFill>
            <a:ln w="9525">
              <a:round/>
              <a:headEnd/>
              <a:tailEnd/>
            </a:ln>
            <a:scene3d>
              <a:camera prst="legacyPerspectiveFront">
                <a:rot lat="600000" lon="1500000" rev="0"/>
              </a:camera>
              <a:lightRig rig="legacyFlat3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37DEFF"/>
              </a:extrusionClr>
            </a:sp3d>
          </p:spPr>
          <p:txBody>
            <a:bodyPr>
              <a:flatTx/>
            </a:bodyPr>
            <a:lstStyle/>
            <a:p>
              <a:endParaRPr lang="tr-TR"/>
            </a:p>
          </p:txBody>
        </p: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4967" y="3339"/>
              <a:ext cx="374" cy="18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1">
                <a:defRPr/>
              </a:pPr>
              <a:r>
                <a:rPr kumimoji="1" lang="tr-TR" altLang="ko-K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2K</a:t>
              </a:r>
              <a:endParaRPr kumimoji="1" lang="en-US" altLang="ko-K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 flipH="1">
              <a:off x="4153" y="3022"/>
              <a:ext cx="962" cy="337"/>
            </a:xfrm>
            <a:custGeom>
              <a:avLst/>
              <a:gdLst>
                <a:gd name="T0" fmla="*/ 0 w 850"/>
                <a:gd name="T1" fmla="*/ 149 h 373"/>
                <a:gd name="T2" fmla="*/ 2 w 850"/>
                <a:gd name="T3" fmla="*/ 65 h 373"/>
                <a:gd name="T4" fmla="*/ 2587 w 850"/>
                <a:gd name="T5" fmla="*/ 0 h 373"/>
                <a:gd name="T6" fmla="*/ 2588 w 850"/>
                <a:gd name="T7" fmla="*/ 85 h 373"/>
                <a:gd name="T8" fmla="*/ 0 w 850"/>
                <a:gd name="T9" fmla="*/ 14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0"/>
                <a:gd name="T16" fmla="*/ 0 h 373"/>
                <a:gd name="T17" fmla="*/ 850 w 850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0" h="373">
                  <a:moveTo>
                    <a:pt x="0" y="373"/>
                  </a:moveTo>
                  <a:lnTo>
                    <a:pt x="2" y="161"/>
                  </a:lnTo>
                  <a:lnTo>
                    <a:pt x="849" y="0"/>
                  </a:lnTo>
                  <a:lnTo>
                    <a:pt x="850" y="212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00FFFF">
                <a:alpha val="45097"/>
              </a:srgbClr>
            </a:solidFill>
            <a:ln w="9525">
              <a:round/>
              <a:headEnd/>
              <a:tailEnd/>
            </a:ln>
            <a:scene3d>
              <a:camera prst="legacyPerspectiveFront">
                <a:rot lat="600000" lon="1500000" rev="0"/>
              </a:camera>
              <a:lightRig rig="legacyFlat3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37DEFF"/>
              </a:extrusionClr>
            </a:sp3d>
          </p:spPr>
          <p:txBody>
            <a:bodyPr>
              <a:flatTx/>
            </a:bodyPr>
            <a:lstStyle/>
            <a:p>
              <a:endParaRPr lang="tr-TR"/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4967" y="3158"/>
              <a:ext cx="374" cy="16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1">
                <a:defRPr/>
              </a:pPr>
              <a:r>
                <a:rPr kumimoji="1" lang="tr-TR" altLang="ko-K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3K</a:t>
              </a:r>
              <a:endParaRPr kumimoji="1" lang="en-US" altLang="ko-K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endParaRPr>
            </a:p>
          </p:txBody>
        </p:sp>
      </p:grpSp>
      <p:sp>
        <p:nvSpPr>
          <p:cNvPr id="20" name="AutoShape 30"/>
          <p:cNvSpPr>
            <a:spLocks noChangeArrowheads="1"/>
          </p:cNvSpPr>
          <p:nvPr/>
        </p:nvSpPr>
        <p:spPr bwMode="auto">
          <a:xfrm>
            <a:off x="3851275" y="5530850"/>
            <a:ext cx="2694206" cy="13178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1">
              <a:defRPr/>
            </a:pPr>
            <a:r>
              <a:rPr kumimoji="1" lang="tr-TR" altLang="ko-K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Laboratuarlar</a:t>
            </a:r>
          </a:p>
          <a:p>
            <a:pPr latinLnBrk="1">
              <a:buSzPct val="130000"/>
              <a:buFont typeface="Wingdings" pitchFamily="2" charset="2"/>
              <a:buChar char="§"/>
              <a:defRPr/>
            </a:pPr>
            <a:r>
              <a:rPr kumimoji="1" lang="tr-TR" altLang="ko-K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rPr>
              <a:t>Malzeme</a:t>
            </a:r>
            <a:r>
              <a:rPr kumimoji="1" lang="tr-TR" altLang="ko-K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1" lang="tr-TR" altLang="ko-KR" sz="1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rPr>
              <a:t>Karakterizasyonu</a:t>
            </a:r>
            <a:endParaRPr kumimoji="1" lang="tr-TR" altLang="ko-KR" sz="1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50" charset="-127"/>
            </a:endParaRPr>
          </a:p>
          <a:p>
            <a:pPr latinLnBrk="1">
              <a:buSzPct val="130000"/>
              <a:buFont typeface="Wingdings" pitchFamily="2" charset="2"/>
              <a:buChar char="§"/>
              <a:defRPr/>
            </a:pPr>
            <a:r>
              <a:rPr kumimoji="1" lang="tr-TR" altLang="zh-CN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Malzeme Üretim</a:t>
            </a:r>
            <a:r>
              <a:rPr kumimoji="1" lang="tr-TR" altLang="zh-CN" sz="1400" dirty="0">
                <a:latin typeface="Arial" charset="0"/>
              </a:rPr>
              <a:t> </a:t>
            </a:r>
          </a:p>
          <a:p>
            <a:pPr latinLnBrk="1">
              <a:buSzPct val="130000"/>
              <a:buFont typeface="Wingdings" pitchFamily="2" charset="2"/>
              <a:buChar char="§"/>
              <a:defRPr/>
            </a:pPr>
            <a:r>
              <a:rPr kumimoji="1" lang="tr-TR" altLang="ko-K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rPr>
              <a:t> </a:t>
            </a:r>
            <a:r>
              <a:rPr kumimoji="1" lang="tr-TR" altLang="zh-CN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Malzeme Mekanik Muayene</a:t>
            </a:r>
            <a:endParaRPr kumimoji="1" lang="tr-TR" altLang="ko-KR" sz="1400" dirty="0">
              <a:latin typeface="Arial" charset="0"/>
              <a:ea typeface="굴림" pitchFamily="50" charset="-127"/>
            </a:endParaRPr>
          </a:p>
          <a:p>
            <a:pPr latinLnBrk="1">
              <a:lnSpc>
                <a:spcPct val="110000"/>
              </a:lnSpc>
              <a:buSzPct val="130000"/>
              <a:buFont typeface="Wingdings" pitchFamily="2" charset="2"/>
              <a:buNone/>
              <a:defRPr/>
            </a:pPr>
            <a:r>
              <a:rPr kumimoji="1" lang="tr-TR" altLang="ko-K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kumimoji="1" lang="tr-TR" altLang="ko-K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rPr>
              <a:t>Döküm ve Katılaştırma</a:t>
            </a:r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>
            <a:off x="5940425" y="3573463"/>
            <a:ext cx="10080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tr-TR"/>
          </a:p>
        </p:txBody>
      </p:sp>
      <p:sp>
        <p:nvSpPr>
          <p:cNvPr id="22" name="Line 32"/>
          <p:cNvSpPr>
            <a:spLocks noChangeShapeType="1"/>
          </p:cNvSpPr>
          <p:nvPr/>
        </p:nvSpPr>
        <p:spPr bwMode="auto">
          <a:xfrm flipV="1">
            <a:off x="5435600" y="5516563"/>
            <a:ext cx="1657350" cy="3968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tr-TR"/>
          </a:p>
        </p:txBody>
      </p:sp>
      <p:sp>
        <p:nvSpPr>
          <p:cNvPr id="23" name="Line 33"/>
          <p:cNvSpPr>
            <a:spLocks noChangeShapeType="1"/>
          </p:cNvSpPr>
          <p:nvPr/>
        </p:nvSpPr>
        <p:spPr bwMode="auto">
          <a:xfrm flipV="1">
            <a:off x="5580063" y="5876925"/>
            <a:ext cx="1439862" cy="36036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tr-TR"/>
          </a:p>
        </p:txBody>
      </p:sp>
      <p:sp>
        <p:nvSpPr>
          <p:cNvPr id="24" name="Line 34"/>
          <p:cNvSpPr>
            <a:spLocks noChangeShapeType="1"/>
          </p:cNvSpPr>
          <p:nvPr/>
        </p:nvSpPr>
        <p:spPr bwMode="auto">
          <a:xfrm flipV="1">
            <a:off x="6227763" y="6308725"/>
            <a:ext cx="1081087" cy="215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tr-TR"/>
          </a:p>
        </p:txBody>
      </p:sp>
      <p:grpSp>
        <p:nvGrpSpPr>
          <p:cNvPr id="25" name="Group 35"/>
          <p:cNvGrpSpPr>
            <a:grpSpLocks/>
          </p:cNvGrpSpPr>
          <p:nvPr/>
        </p:nvGrpSpPr>
        <p:grpSpPr bwMode="auto">
          <a:xfrm>
            <a:off x="6732588" y="3716338"/>
            <a:ext cx="2016125" cy="757237"/>
            <a:chOff x="4105" y="3022"/>
            <a:chExt cx="1270" cy="477"/>
          </a:xfrm>
        </p:grpSpPr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4105" y="3294"/>
              <a:ext cx="1134" cy="136"/>
            </a:xfrm>
            <a:prstGeom prst="rect">
              <a:avLst/>
            </a:prstGeom>
            <a:gradFill rotWithShape="1">
              <a:gsLst>
                <a:gs pos="0">
                  <a:srgbClr val="9999FF">
                    <a:alpha val="35001"/>
                  </a:srgbClr>
                </a:gs>
                <a:gs pos="100000">
                  <a:srgbClr val="4747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>
                <a:rot lat="0" lon="1500000" rev="0"/>
              </a:camera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pPr algn="ctr" latinLnBrk="1">
                <a:lnSpc>
                  <a:spcPct val="110000"/>
                </a:lnSpc>
              </a:pPr>
              <a:endParaRPr kumimoji="1" lang="en-US" sz="1600" b="1">
                <a:solidFill>
                  <a:srgbClr val="CC66FF"/>
                </a:solidFill>
                <a:latin typeface="굴림" pitchFamily="34" charset="-127"/>
                <a:ea typeface="굴림" pitchFamily="34" charset="-127"/>
              </a:endParaRPr>
            </a:p>
          </p:txBody>
        </p:sp>
        <p:sp>
          <p:nvSpPr>
            <p:cNvPr id="27" name="Rectangle 37"/>
            <p:cNvSpPr>
              <a:spLocks noChangeArrowheads="1"/>
            </p:cNvSpPr>
            <p:nvPr/>
          </p:nvSpPr>
          <p:spPr bwMode="auto">
            <a:xfrm>
              <a:off x="4105" y="3158"/>
              <a:ext cx="1134" cy="136"/>
            </a:xfrm>
            <a:prstGeom prst="rect">
              <a:avLst/>
            </a:prstGeom>
            <a:gradFill rotWithShape="1">
              <a:gsLst>
                <a:gs pos="0">
                  <a:srgbClr val="9999FF">
                    <a:alpha val="35001"/>
                  </a:srgbClr>
                </a:gs>
                <a:gs pos="100000">
                  <a:srgbClr val="4747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>
                <a:rot lat="0" lon="1500000" rev="0"/>
              </a:camera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pPr algn="ctr" latinLnBrk="1">
                <a:lnSpc>
                  <a:spcPct val="110000"/>
                </a:lnSpc>
              </a:pPr>
              <a:endParaRPr kumimoji="1" lang="en-US" sz="1600" b="1">
                <a:solidFill>
                  <a:srgbClr val="CC66FF"/>
                </a:solidFill>
                <a:latin typeface="굴림" pitchFamily="34" charset="-127"/>
                <a:ea typeface="굴림" pitchFamily="34" charset="-127"/>
              </a:endParaRPr>
            </a:p>
          </p:txBody>
        </p:sp>
        <p:sp>
          <p:nvSpPr>
            <p:cNvPr id="28" name="Rectangle 38"/>
            <p:cNvSpPr>
              <a:spLocks noChangeArrowheads="1"/>
            </p:cNvSpPr>
            <p:nvPr/>
          </p:nvSpPr>
          <p:spPr bwMode="auto">
            <a:xfrm>
              <a:off x="4105" y="3022"/>
              <a:ext cx="1134" cy="136"/>
            </a:xfrm>
            <a:prstGeom prst="rect">
              <a:avLst/>
            </a:prstGeom>
            <a:gradFill rotWithShape="1">
              <a:gsLst>
                <a:gs pos="0">
                  <a:srgbClr val="9999FF">
                    <a:alpha val="35001"/>
                  </a:srgbClr>
                </a:gs>
                <a:gs pos="100000">
                  <a:srgbClr val="4747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>
                <a:rot lat="0" lon="1500000" rev="0"/>
              </a:camera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 wrap="none" anchor="ctr">
              <a:flatTx/>
            </a:bodyPr>
            <a:lstStyle/>
            <a:p>
              <a:pPr algn="ctr" latinLnBrk="1">
                <a:lnSpc>
                  <a:spcPct val="110000"/>
                </a:lnSpc>
              </a:pPr>
              <a:endParaRPr kumimoji="1" lang="en-US" sz="1600" b="1">
                <a:solidFill>
                  <a:srgbClr val="CC66FF"/>
                </a:solidFill>
                <a:latin typeface="굴림" pitchFamily="34" charset="-127"/>
                <a:ea typeface="굴림" pitchFamily="34" charset="-127"/>
              </a:endParaRPr>
            </a:p>
          </p:txBody>
        </p:sp>
        <p:sp>
          <p:nvSpPr>
            <p:cNvPr id="29" name="Text Box 39"/>
            <p:cNvSpPr txBox="1">
              <a:spLocks noChangeArrowheads="1"/>
            </p:cNvSpPr>
            <p:nvPr/>
          </p:nvSpPr>
          <p:spPr bwMode="auto">
            <a:xfrm>
              <a:off x="5058" y="3340"/>
              <a:ext cx="255" cy="15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1">
                <a:defRPr/>
              </a:pPr>
              <a:r>
                <a:rPr kumimoji="1" lang="tr-TR" altLang="ko-K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Z</a:t>
              </a:r>
              <a:endParaRPr kumimoji="1" lang="en-US" altLang="ko-K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0" name="Text Box 40"/>
            <p:cNvSpPr txBox="1">
              <a:spLocks noChangeArrowheads="1"/>
            </p:cNvSpPr>
            <p:nvPr/>
          </p:nvSpPr>
          <p:spPr bwMode="auto">
            <a:xfrm>
              <a:off x="5058" y="3203"/>
              <a:ext cx="271" cy="13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1">
                <a:defRPr/>
              </a:pPr>
              <a:r>
                <a:rPr kumimoji="1" lang="tr-TR" altLang="ko-K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1K</a:t>
              </a:r>
              <a:endParaRPr kumimoji="1" lang="en-US" altLang="ko-K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31" name="Text Box 41"/>
            <p:cNvSpPr txBox="1">
              <a:spLocks noChangeArrowheads="1"/>
            </p:cNvSpPr>
            <p:nvPr/>
          </p:nvSpPr>
          <p:spPr bwMode="auto">
            <a:xfrm>
              <a:off x="5058" y="3045"/>
              <a:ext cx="317" cy="2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1">
                <a:defRPr/>
              </a:pPr>
              <a:r>
                <a:rPr kumimoji="1" lang="tr-TR" altLang="ko-K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2K</a:t>
              </a:r>
              <a:endParaRPr kumimoji="1" lang="en-US" altLang="ko-K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33" name="Rectangle 32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92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06" y="312451"/>
            <a:ext cx="7200900" cy="1485900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RECEP TAYYİP ERDOĞAN KÜLLİYESİ</a:t>
            </a:r>
            <a:br>
              <a:rPr lang="tr-TR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LAB.YERLEŞİM VE FİZİKİ KONUM</a:t>
            </a:r>
            <a:endParaRPr lang="en-GB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441" y="6429574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607207" y="4355959"/>
            <a:ext cx="1890713" cy="1703388"/>
            <a:chOff x="4150" y="3022"/>
            <a:chExt cx="1191" cy="1073"/>
          </a:xfrm>
        </p:grpSpPr>
        <p:sp>
          <p:nvSpPr>
            <p:cNvPr id="10" name="Freeform 18"/>
            <p:cNvSpPr>
              <a:spLocks/>
            </p:cNvSpPr>
            <p:nvPr/>
          </p:nvSpPr>
          <p:spPr bwMode="auto">
            <a:xfrm flipH="1">
              <a:off x="4150" y="3758"/>
              <a:ext cx="963" cy="337"/>
            </a:xfrm>
            <a:custGeom>
              <a:avLst/>
              <a:gdLst>
                <a:gd name="T0" fmla="*/ 0 w 850"/>
                <a:gd name="T1" fmla="*/ 149 h 373"/>
                <a:gd name="T2" fmla="*/ 2 w 850"/>
                <a:gd name="T3" fmla="*/ 65 h 373"/>
                <a:gd name="T4" fmla="*/ 2613 w 850"/>
                <a:gd name="T5" fmla="*/ 0 h 373"/>
                <a:gd name="T6" fmla="*/ 2614 w 850"/>
                <a:gd name="T7" fmla="*/ 85 h 373"/>
                <a:gd name="T8" fmla="*/ 0 w 850"/>
                <a:gd name="T9" fmla="*/ 14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0"/>
                <a:gd name="T16" fmla="*/ 0 h 373"/>
                <a:gd name="T17" fmla="*/ 850 w 850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0" h="373">
                  <a:moveTo>
                    <a:pt x="0" y="373"/>
                  </a:moveTo>
                  <a:lnTo>
                    <a:pt x="2" y="161"/>
                  </a:lnTo>
                  <a:lnTo>
                    <a:pt x="849" y="0"/>
                  </a:lnTo>
                  <a:lnTo>
                    <a:pt x="850" y="212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00FFFF">
                <a:alpha val="70979"/>
              </a:srgbClr>
            </a:solidFill>
            <a:ln w="9525">
              <a:round/>
              <a:headEnd/>
              <a:tailEnd/>
            </a:ln>
            <a:scene3d>
              <a:camera prst="legacyPerspectiveFront">
                <a:rot lat="600000" lon="1500000" rev="0"/>
              </a:camera>
              <a:lightRig rig="legacyFlat3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37DEFF"/>
              </a:extrusionClr>
            </a:sp3d>
          </p:spPr>
          <p:txBody>
            <a:bodyPr>
              <a:flatTx/>
            </a:bodyPr>
            <a:lstStyle/>
            <a:p>
              <a:endParaRPr lang="tr-TR"/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5042" y="3908"/>
              <a:ext cx="254" cy="15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1">
                <a:defRPr/>
              </a:pPr>
              <a:r>
                <a:rPr kumimoji="1" lang="tr-TR" altLang="ko-K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굴림" pitchFamily="50" charset="-127"/>
                </a:rPr>
                <a:t>B</a:t>
              </a:r>
              <a:endParaRPr kumimoji="1" lang="en-US" altLang="ko-K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 flipH="1">
              <a:off x="4150" y="3571"/>
              <a:ext cx="962" cy="337"/>
            </a:xfrm>
            <a:custGeom>
              <a:avLst/>
              <a:gdLst>
                <a:gd name="T0" fmla="*/ 0 w 850"/>
                <a:gd name="T1" fmla="*/ 149 h 373"/>
                <a:gd name="T2" fmla="*/ 2 w 850"/>
                <a:gd name="T3" fmla="*/ 65 h 373"/>
                <a:gd name="T4" fmla="*/ 2587 w 850"/>
                <a:gd name="T5" fmla="*/ 0 h 373"/>
                <a:gd name="T6" fmla="*/ 2588 w 850"/>
                <a:gd name="T7" fmla="*/ 85 h 373"/>
                <a:gd name="T8" fmla="*/ 0 w 850"/>
                <a:gd name="T9" fmla="*/ 14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0"/>
                <a:gd name="T16" fmla="*/ 0 h 373"/>
                <a:gd name="T17" fmla="*/ 850 w 850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0" h="373">
                  <a:moveTo>
                    <a:pt x="0" y="373"/>
                  </a:moveTo>
                  <a:lnTo>
                    <a:pt x="2" y="161"/>
                  </a:lnTo>
                  <a:lnTo>
                    <a:pt x="849" y="0"/>
                  </a:lnTo>
                  <a:lnTo>
                    <a:pt x="850" y="212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00FFFF">
                <a:alpha val="21960"/>
              </a:srgbClr>
            </a:solidFill>
            <a:ln w="9525">
              <a:round/>
              <a:headEnd/>
              <a:tailEnd/>
            </a:ln>
            <a:scene3d>
              <a:camera prst="legacyPerspectiveFront">
                <a:rot lat="600000" lon="1500000" rev="0"/>
              </a:camera>
              <a:lightRig rig="legacyFlat3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37DEFF"/>
              </a:extrusionClr>
            </a:sp3d>
          </p:spPr>
          <p:txBody>
            <a:bodyPr>
              <a:flatTx/>
            </a:bodyPr>
            <a:lstStyle/>
            <a:p>
              <a:endParaRPr lang="tr-TR"/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5046" y="3710"/>
              <a:ext cx="255" cy="15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1">
                <a:defRPr/>
              </a:pPr>
              <a:r>
                <a:rPr kumimoji="1" lang="tr-TR" altLang="ko-K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Z</a:t>
              </a:r>
              <a:endParaRPr kumimoji="1" lang="en-US" altLang="ko-K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 flipH="1">
              <a:off x="4150" y="3384"/>
              <a:ext cx="962" cy="337"/>
            </a:xfrm>
            <a:custGeom>
              <a:avLst/>
              <a:gdLst>
                <a:gd name="T0" fmla="*/ 0 w 850"/>
                <a:gd name="T1" fmla="*/ 149 h 373"/>
                <a:gd name="T2" fmla="*/ 2 w 850"/>
                <a:gd name="T3" fmla="*/ 65 h 373"/>
                <a:gd name="T4" fmla="*/ 2587 w 850"/>
                <a:gd name="T5" fmla="*/ 0 h 373"/>
                <a:gd name="T6" fmla="*/ 2588 w 850"/>
                <a:gd name="T7" fmla="*/ 85 h 373"/>
                <a:gd name="T8" fmla="*/ 0 w 850"/>
                <a:gd name="T9" fmla="*/ 14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0"/>
                <a:gd name="T16" fmla="*/ 0 h 373"/>
                <a:gd name="T17" fmla="*/ 850 w 850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0" h="373">
                  <a:moveTo>
                    <a:pt x="0" y="373"/>
                  </a:moveTo>
                  <a:lnTo>
                    <a:pt x="2" y="161"/>
                  </a:lnTo>
                  <a:lnTo>
                    <a:pt x="849" y="0"/>
                  </a:lnTo>
                  <a:lnTo>
                    <a:pt x="850" y="212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00FFFF">
                <a:alpha val="45097"/>
              </a:srgbClr>
            </a:solidFill>
            <a:ln w="9525">
              <a:round/>
              <a:headEnd/>
              <a:tailEnd/>
            </a:ln>
            <a:scene3d>
              <a:camera prst="legacyPerspectiveFront">
                <a:rot lat="600000" lon="1500000" rev="0"/>
              </a:camera>
              <a:lightRig rig="legacyFlat3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37DEFF"/>
              </a:extrusionClr>
            </a:sp3d>
          </p:spPr>
          <p:txBody>
            <a:bodyPr>
              <a:flatTx/>
            </a:bodyPr>
            <a:lstStyle/>
            <a:p>
              <a:endParaRPr lang="tr-TR"/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4967" y="3521"/>
              <a:ext cx="374" cy="18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1">
                <a:defRPr/>
              </a:pPr>
              <a:r>
                <a:rPr kumimoji="1" lang="tr-TR" altLang="ko-K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1K</a:t>
              </a:r>
              <a:endParaRPr kumimoji="1" lang="en-US" altLang="ko-K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 flipH="1">
              <a:off x="4150" y="3197"/>
              <a:ext cx="962" cy="337"/>
            </a:xfrm>
            <a:custGeom>
              <a:avLst/>
              <a:gdLst>
                <a:gd name="T0" fmla="*/ 0 w 850"/>
                <a:gd name="T1" fmla="*/ 149 h 373"/>
                <a:gd name="T2" fmla="*/ 2 w 850"/>
                <a:gd name="T3" fmla="*/ 65 h 373"/>
                <a:gd name="T4" fmla="*/ 2587 w 850"/>
                <a:gd name="T5" fmla="*/ 0 h 373"/>
                <a:gd name="T6" fmla="*/ 2588 w 850"/>
                <a:gd name="T7" fmla="*/ 85 h 373"/>
                <a:gd name="T8" fmla="*/ 0 w 850"/>
                <a:gd name="T9" fmla="*/ 14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0"/>
                <a:gd name="T16" fmla="*/ 0 h 373"/>
                <a:gd name="T17" fmla="*/ 850 w 850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0" h="373">
                  <a:moveTo>
                    <a:pt x="0" y="373"/>
                  </a:moveTo>
                  <a:lnTo>
                    <a:pt x="2" y="161"/>
                  </a:lnTo>
                  <a:lnTo>
                    <a:pt x="849" y="0"/>
                  </a:lnTo>
                  <a:lnTo>
                    <a:pt x="850" y="212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00FFFF">
                <a:alpha val="45097"/>
              </a:srgbClr>
            </a:solidFill>
            <a:ln w="9525">
              <a:round/>
              <a:headEnd/>
              <a:tailEnd/>
            </a:ln>
            <a:scene3d>
              <a:camera prst="legacyPerspectiveFront">
                <a:rot lat="600000" lon="1500000" rev="0"/>
              </a:camera>
              <a:lightRig rig="legacyFlat3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37DEFF"/>
              </a:extrusionClr>
            </a:sp3d>
          </p:spPr>
          <p:txBody>
            <a:bodyPr>
              <a:flatTx/>
            </a:bodyPr>
            <a:lstStyle/>
            <a:p>
              <a:endParaRPr lang="tr-TR"/>
            </a:p>
          </p:txBody>
        </p: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4967" y="3339"/>
              <a:ext cx="374" cy="18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1">
                <a:defRPr/>
              </a:pPr>
              <a:r>
                <a:rPr kumimoji="1" lang="tr-TR" altLang="ko-K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2K</a:t>
              </a:r>
              <a:endParaRPr kumimoji="1" lang="en-US" altLang="ko-K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 flipH="1">
              <a:off x="4153" y="3022"/>
              <a:ext cx="962" cy="337"/>
            </a:xfrm>
            <a:custGeom>
              <a:avLst/>
              <a:gdLst>
                <a:gd name="T0" fmla="*/ 0 w 850"/>
                <a:gd name="T1" fmla="*/ 149 h 373"/>
                <a:gd name="T2" fmla="*/ 2 w 850"/>
                <a:gd name="T3" fmla="*/ 65 h 373"/>
                <a:gd name="T4" fmla="*/ 2587 w 850"/>
                <a:gd name="T5" fmla="*/ 0 h 373"/>
                <a:gd name="T6" fmla="*/ 2588 w 850"/>
                <a:gd name="T7" fmla="*/ 85 h 373"/>
                <a:gd name="T8" fmla="*/ 0 w 850"/>
                <a:gd name="T9" fmla="*/ 149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0"/>
                <a:gd name="T16" fmla="*/ 0 h 373"/>
                <a:gd name="T17" fmla="*/ 850 w 850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0" h="373">
                  <a:moveTo>
                    <a:pt x="0" y="373"/>
                  </a:moveTo>
                  <a:lnTo>
                    <a:pt x="2" y="161"/>
                  </a:lnTo>
                  <a:lnTo>
                    <a:pt x="849" y="0"/>
                  </a:lnTo>
                  <a:lnTo>
                    <a:pt x="850" y="212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00FFFF">
                <a:alpha val="45097"/>
              </a:srgbClr>
            </a:solidFill>
            <a:ln w="9525">
              <a:round/>
              <a:headEnd/>
              <a:tailEnd/>
            </a:ln>
            <a:scene3d>
              <a:camera prst="legacyPerspectiveFront">
                <a:rot lat="600000" lon="1500000" rev="0"/>
              </a:camera>
              <a:lightRig rig="legacyFlat3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37DEFF"/>
              </a:extrusionClr>
            </a:sp3d>
          </p:spPr>
          <p:txBody>
            <a:bodyPr>
              <a:flatTx/>
            </a:bodyPr>
            <a:lstStyle/>
            <a:p>
              <a:endParaRPr lang="tr-TR"/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4967" y="3158"/>
              <a:ext cx="374" cy="16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1">
                <a:defRPr/>
              </a:pPr>
              <a:r>
                <a:rPr kumimoji="1" lang="tr-TR" altLang="ko-KR" sz="1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3K</a:t>
              </a:r>
              <a:endParaRPr kumimoji="1" lang="en-US" altLang="ko-KR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endParaRPr>
            </a:p>
          </p:txBody>
        </p:sp>
      </p:grpSp>
      <p:sp>
        <p:nvSpPr>
          <p:cNvPr id="20" name="AutoShape 30"/>
          <p:cNvSpPr>
            <a:spLocks noChangeArrowheads="1"/>
          </p:cNvSpPr>
          <p:nvPr/>
        </p:nvSpPr>
        <p:spPr bwMode="auto">
          <a:xfrm>
            <a:off x="3917807" y="5062545"/>
            <a:ext cx="2217038" cy="13178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1">
              <a:defRPr/>
            </a:pPr>
            <a:r>
              <a:rPr kumimoji="1" lang="tr-TR" altLang="ko-K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Laboratuarlar</a:t>
            </a:r>
          </a:p>
          <a:p>
            <a:pPr latinLnBrk="1">
              <a:buSzPct val="130000"/>
              <a:buFont typeface="Wingdings" pitchFamily="2" charset="2"/>
              <a:buChar char="§"/>
              <a:defRPr/>
            </a:pPr>
            <a:r>
              <a:rPr kumimoji="1" lang="tr-TR" altLang="ko-KR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rPr>
              <a:t>Metalografi</a:t>
            </a:r>
            <a:endParaRPr kumimoji="1" lang="tr-TR" altLang="ko-KR" sz="1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50" charset="-127"/>
            </a:endParaRPr>
          </a:p>
          <a:p>
            <a:pPr latinLnBrk="1">
              <a:buSzPct val="130000"/>
              <a:buFont typeface="Wingdings" pitchFamily="2" charset="2"/>
              <a:buChar char="§"/>
              <a:defRPr/>
            </a:pPr>
            <a:r>
              <a:rPr kumimoji="1" lang="tr-TR" altLang="zh-CN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Derslikler</a:t>
            </a:r>
            <a:endParaRPr kumimoji="1" lang="tr-TR" altLang="zh-CN" sz="1400" dirty="0">
              <a:latin typeface="Arial" charset="0"/>
            </a:endParaRPr>
          </a:p>
          <a:p>
            <a:pPr latinLnBrk="1">
              <a:buSzPct val="130000"/>
              <a:buFont typeface="Wingdings" pitchFamily="2" charset="2"/>
              <a:buChar char="§"/>
              <a:defRPr/>
            </a:pPr>
            <a:r>
              <a:rPr kumimoji="1" lang="tr-TR" altLang="ko-K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rPr>
              <a:t> </a:t>
            </a:r>
            <a:r>
              <a:rPr kumimoji="1" lang="tr-TR" altLang="zh-CN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Seramik </a:t>
            </a:r>
            <a:endParaRPr kumimoji="1" lang="tr-TR" altLang="ko-KR" sz="1400" dirty="0">
              <a:latin typeface="Arial" charset="0"/>
              <a:ea typeface="굴림" pitchFamily="50" charset="-127"/>
            </a:endParaRPr>
          </a:p>
          <a:p>
            <a:pPr latinLnBrk="1">
              <a:lnSpc>
                <a:spcPct val="110000"/>
              </a:lnSpc>
              <a:buSzPct val="130000"/>
              <a:buFont typeface="Wingdings" pitchFamily="2" charset="2"/>
              <a:buNone/>
              <a:defRPr/>
            </a:pPr>
            <a:r>
              <a:rPr kumimoji="1" lang="tr-TR" altLang="ko-K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kumimoji="1" lang="tr-TR" altLang="ko-KR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rPr>
              <a:t>Döküm ve Katılaştırma</a:t>
            </a:r>
          </a:p>
        </p:txBody>
      </p:sp>
      <p:sp>
        <p:nvSpPr>
          <p:cNvPr id="22" name="Line 32"/>
          <p:cNvSpPr>
            <a:spLocks noChangeShapeType="1"/>
          </p:cNvSpPr>
          <p:nvPr/>
        </p:nvSpPr>
        <p:spPr bwMode="auto">
          <a:xfrm flipV="1">
            <a:off x="5063001" y="5144298"/>
            <a:ext cx="1657350" cy="3968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tr-TR"/>
          </a:p>
        </p:txBody>
      </p:sp>
      <p:sp>
        <p:nvSpPr>
          <p:cNvPr id="23" name="Line 33"/>
          <p:cNvSpPr>
            <a:spLocks noChangeShapeType="1"/>
          </p:cNvSpPr>
          <p:nvPr/>
        </p:nvSpPr>
        <p:spPr bwMode="auto">
          <a:xfrm flipV="1">
            <a:off x="5261850" y="5390420"/>
            <a:ext cx="1439862" cy="36036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tr-TR"/>
          </a:p>
        </p:txBody>
      </p:sp>
      <p:sp>
        <p:nvSpPr>
          <p:cNvPr id="24" name="Line 34"/>
          <p:cNvSpPr>
            <a:spLocks noChangeShapeType="1"/>
          </p:cNvSpPr>
          <p:nvPr/>
        </p:nvSpPr>
        <p:spPr bwMode="auto">
          <a:xfrm flipV="1">
            <a:off x="6066663" y="5868058"/>
            <a:ext cx="1081087" cy="215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tr-TR"/>
          </a:p>
        </p:txBody>
      </p:sp>
      <p:grpSp>
        <p:nvGrpSpPr>
          <p:cNvPr id="32" name="Group 31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33" name="Rectangle 32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Sep2021_2.jpg (176 KB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35" y="2055811"/>
            <a:ext cx="4662762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277497" y="1944781"/>
            <a:ext cx="38665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Recep Tayyip Erdoğan Külliyesi</a:t>
            </a:r>
          </a:p>
          <a:p>
            <a:r>
              <a:rPr lang="tr-TR" dirty="0" smtClean="0"/>
              <a:t>Mühendislik Fakültesi</a:t>
            </a:r>
          </a:p>
          <a:p>
            <a:r>
              <a:rPr lang="tr-TR" dirty="0" smtClean="0"/>
              <a:t>M3 </a:t>
            </a:r>
            <a:r>
              <a:rPr lang="tr-TR" dirty="0"/>
              <a:t>Binası, 34854, </a:t>
            </a:r>
            <a:r>
              <a:rPr lang="tr-TR" dirty="0" err="1"/>
              <a:t>Aydınevler</a:t>
            </a:r>
            <a:r>
              <a:rPr lang="tr-TR" dirty="0"/>
              <a:t> , Maltepe-İstanbul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614735" y="2146270"/>
            <a:ext cx="1439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M3 Binası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467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MÜFREDAT  1/2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grpSp>
        <p:nvGrpSpPr>
          <p:cNvPr id="6" name="Group 5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7" name="Rectangle 6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909317"/>
            <a:ext cx="7223149" cy="43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MÜFREDAT  2/2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grpSp>
        <p:nvGrpSpPr>
          <p:cNvPr id="6" name="Group 5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7" name="Rectangle 6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889" y="1843202"/>
            <a:ext cx="7837313" cy="46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TEKNİK SEÇMELİ DERSLER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1143000" y="1571625"/>
            <a:ext cx="8001000" cy="54483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tabLst>
                <a:tab pos="539750" algn="l"/>
              </a:tabLst>
              <a:defRPr/>
            </a:pPr>
            <a:endParaRPr lang="tr-TR" sz="1600" dirty="0">
              <a:latin typeface="+mn-lt"/>
              <a:ea typeface="Times New Roman" pitchFamily="18" charset="0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4002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Surface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Treatment of Metals and Alloys	</a:t>
            </a: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4071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Special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Topics in Materials Engineering I	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4004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Biomaterials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	</a:t>
            </a: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4072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Special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Topics in Materials Engineering II	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4013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Thermal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Processing of Materials	</a:t>
            </a: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4073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Materials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Eng. Economics &amp; Plant Design		 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en-US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en-US" sz="1600" b="1" kern="0" dirty="0" smtClean="0">
                <a:solidFill>
                  <a:schemeClr val="tx2"/>
                </a:solidFill>
                <a:latin typeface="+mn-lt"/>
              </a:rPr>
              <a:t>4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0</a:t>
            </a:r>
            <a:r>
              <a:rPr lang="en-US" sz="1600" b="1" kern="0" dirty="0" smtClean="0">
                <a:solidFill>
                  <a:schemeClr val="tx2"/>
                </a:solidFill>
                <a:latin typeface="+mn-lt"/>
              </a:rPr>
              <a:t>15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600" kern="0" dirty="0" smtClean="0">
                <a:solidFill>
                  <a:schemeClr val="tx2"/>
                </a:solidFill>
                <a:latin typeface="+mn-lt"/>
              </a:rPr>
              <a:t>Advanced </a:t>
            </a:r>
            <a:r>
              <a:rPr lang="en-US" sz="1600" kern="0" dirty="0">
                <a:solidFill>
                  <a:schemeClr val="tx2"/>
                </a:solidFill>
                <a:latin typeface="+mn-lt"/>
              </a:rPr>
              <a:t>Electron Microscopy and </a:t>
            </a:r>
            <a:r>
              <a:rPr lang="en-US" sz="1600" kern="0" dirty="0" err="1" smtClean="0">
                <a:solidFill>
                  <a:schemeClr val="tx2"/>
                </a:solidFill>
                <a:latin typeface="+mn-lt"/>
              </a:rPr>
              <a:t>Crys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tallography</a:t>
            </a:r>
            <a:r>
              <a:rPr lang="en-US" sz="1600" kern="0" dirty="0" smtClean="0">
                <a:solidFill>
                  <a:schemeClr val="tx2"/>
                </a:solidFill>
                <a:latin typeface="+mn-lt"/>
              </a:rPr>
              <a:t>    </a:t>
            </a:r>
            <a:endParaRPr lang="tr-TR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en-US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en-US" sz="1600" b="1" kern="0" dirty="0" smtClean="0">
                <a:solidFill>
                  <a:schemeClr val="tx2"/>
                </a:solidFill>
                <a:latin typeface="+mn-lt"/>
              </a:rPr>
              <a:t>4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0</a:t>
            </a:r>
            <a:r>
              <a:rPr lang="en-US" sz="1600" b="1" kern="0" dirty="0" smtClean="0">
                <a:solidFill>
                  <a:schemeClr val="tx2"/>
                </a:solidFill>
                <a:latin typeface="+mn-lt"/>
              </a:rPr>
              <a:t>74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600" kern="0" dirty="0" smtClean="0">
                <a:solidFill>
                  <a:schemeClr val="tx2"/>
                </a:solidFill>
                <a:latin typeface="+mn-lt"/>
              </a:rPr>
              <a:t>Total </a:t>
            </a:r>
            <a:r>
              <a:rPr lang="en-US" sz="1600" kern="0" dirty="0">
                <a:solidFill>
                  <a:schemeClr val="tx2"/>
                </a:solidFill>
                <a:latin typeface="+mn-lt"/>
              </a:rPr>
              <a:t>Quality Management in </a:t>
            </a:r>
            <a:r>
              <a:rPr lang="en-US" sz="1600" kern="0" dirty="0" smtClean="0">
                <a:solidFill>
                  <a:schemeClr val="tx2"/>
                </a:solidFill>
                <a:latin typeface="+mn-lt"/>
              </a:rPr>
              <a:t>Mat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erials</a:t>
            </a:r>
            <a:r>
              <a:rPr lang="en-US" sz="160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600" kern="0" dirty="0" err="1" smtClean="0">
                <a:solidFill>
                  <a:schemeClr val="tx2"/>
                </a:solidFill>
                <a:latin typeface="+mn-lt"/>
              </a:rPr>
              <a:t>Eng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ineering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4016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Structure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and Properties of Eng. Materials		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4018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Nondestructive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Evaluation of Materials	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4021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Glass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Science and Technology	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4022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Cement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and Concrete Technology	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4031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Welding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Technology	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4032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Foundry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Technology	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fr-F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fr-FR" sz="1600" b="1" kern="0" dirty="0" smtClean="0">
                <a:solidFill>
                  <a:schemeClr val="tx2"/>
                </a:solidFill>
                <a:latin typeface="+mn-lt"/>
              </a:rPr>
              <a:t>4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0</a:t>
            </a:r>
            <a:r>
              <a:rPr lang="fr-FR" sz="1600" b="1" kern="0" dirty="0" smtClean="0">
                <a:solidFill>
                  <a:schemeClr val="tx2"/>
                </a:solidFill>
                <a:latin typeface="+mn-lt"/>
              </a:rPr>
              <a:t>33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1600" kern="0" dirty="0" smtClean="0">
                <a:solidFill>
                  <a:schemeClr val="tx2"/>
                </a:solidFill>
                <a:latin typeface="+mn-lt"/>
              </a:rPr>
              <a:t>Non-</a:t>
            </a:r>
            <a:r>
              <a:rPr lang="fr-FR" sz="1600" kern="0" dirty="0" err="1" smtClean="0">
                <a:solidFill>
                  <a:schemeClr val="tx2"/>
                </a:solidFill>
                <a:latin typeface="+mn-lt"/>
              </a:rPr>
              <a:t>Ferrous</a:t>
            </a:r>
            <a:r>
              <a:rPr lang="fr-FR" sz="160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1600" kern="0" dirty="0" err="1">
                <a:solidFill>
                  <a:schemeClr val="tx2"/>
                </a:solidFill>
                <a:latin typeface="+mn-lt"/>
              </a:rPr>
              <a:t>Metallurgy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4035</a:t>
            </a: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Iron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and Steel Production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4037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Powder 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Technology	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r>
              <a:rPr lang="tr-TR" sz="1600" b="1" kern="0" dirty="0">
                <a:solidFill>
                  <a:schemeClr val="tx2"/>
                </a:solidFill>
                <a:latin typeface="+mn-lt"/>
              </a:rPr>
              <a:t>MSE </a:t>
            </a:r>
            <a:r>
              <a:rPr lang="tr-TR" sz="1600" b="1" kern="0" dirty="0" smtClean="0">
                <a:solidFill>
                  <a:schemeClr val="tx2"/>
                </a:solidFill>
                <a:latin typeface="+mn-lt"/>
              </a:rPr>
              <a:t>4044</a:t>
            </a:r>
            <a:r>
              <a:rPr lang="tr-TR" sz="16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1600" kern="0" dirty="0" smtClean="0">
                <a:solidFill>
                  <a:schemeClr val="tx2"/>
                </a:solidFill>
                <a:latin typeface="+mn-lt"/>
              </a:rPr>
              <a:t> Semiconductors</a:t>
            </a:r>
            <a:endParaRPr lang="en-US" sz="1600" kern="0" dirty="0">
              <a:solidFill>
                <a:schemeClr val="tx2"/>
              </a:solidFill>
              <a:latin typeface="+mn-lt"/>
            </a:endParaRPr>
          </a:p>
          <a:p>
            <a:pPr eaLnBrk="0" hangingPunct="0">
              <a:tabLst>
                <a:tab pos="539750" algn="l"/>
              </a:tabLst>
              <a:defRPr/>
            </a:pPr>
            <a:endParaRPr lang="en-US" sz="44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7" name="Rectangle 6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77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LABORATUVAR VE DERSLİKLER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791772" cy="373528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tr-TR" altLang="zh-CN" dirty="0" smtClean="0"/>
              <a:t>Bölüm </a:t>
            </a:r>
            <a:r>
              <a:rPr lang="tr-TR" altLang="zh-CN" dirty="0"/>
              <a:t>öğretim üyeleri ve öğrencilerinin </a:t>
            </a:r>
            <a:r>
              <a:rPr lang="tr-TR" altLang="zh-CN" dirty="0" smtClean="0"/>
              <a:t>kullanımına sunulmuş 11 </a:t>
            </a:r>
            <a:r>
              <a:rPr lang="tr-TR" altLang="zh-CN" dirty="0"/>
              <a:t>adet derslik, </a:t>
            </a:r>
            <a:r>
              <a:rPr lang="en-US" altLang="zh-CN" dirty="0"/>
              <a:t>3 </a:t>
            </a:r>
            <a:r>
              <a:rPr lang="tr-TR" altLang="zh-CN" dirty="0"/>
              <a:t>adet öğrenci laboratuarı ve 17 adet </a:t>
            </a:r>
            <a:r>
              <a:rPr lang="tr-TR" dirty="0"/>
              <a:t>ileri araştırma laboratuarı bulunmaktadır.  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tr-TR" altLang="zh-CN" dirty="0"/>
              <a:t>Bazı </a:t>
            </a:r>
            <a:r>
              <a:rPr lang="tr-TR" altLang="zh-CN" dirty="0" smtClean="0"/>
              <a:t>derslikler ve laboratuvarlar </a:t>
            </a:r>
            <a:r>
              <a:rPr lang="tr-TR" altLang="zh-CN" dirty="0"/>
              <a:t>Kimya</a:t>
            </a:r>
            <a:r>
              <a:rPr lang="tr-TR" altLang="zh-CN" dirty="0" smtClean="0"/>
              <a:t>, </a:t>
            </a:r>
            <a:r>
              <a:rPr lang="tr-TR" altLang="zh-CN" dirty="0"/>
              <a:t>Çevre, ve Makine  Mühendisliği bölümü öğrenci ve öğretim üyeleri ile ortak kullanılmaktadır.</a:t>
            </a:r>
            <a:endParaRPr lang="tr-TR" dirty="0"/>
          </a:p>
          <a:p>
            <a:pPr algn="just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grpSp>
        <p:nvGrpSpPr>
          <p:cNvPr id="6" name="Group 5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7" name="Rectangle 6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33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LABORATUVARLAR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028700" y="2123691"/>
            <a:ext cx="7889874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MALZEME BİLİMİ LABORATUVARLARI: </a:t>
            </a:r>
            <a:endParaRPr lang="tr-TR" altLang="zh-CN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775805273"/>
              </p:ext>
            </p:extLst>
          </p:nvPr>
        </p:nvGraphicFramePr>
        <p:xfrm>
          <a:off x="1331640" y="2123690"/>
          <a:ext cx="6750819" cy="4329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0" name="Rectangle 9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3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LABORATUVARLAR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028700" y="2123691"/>
            <a:ext cx="786378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kern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kern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MALZEME ÜRETİM LABORATUVARI: </a:t>
            </a: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dirty="0" smtClean="0">
                <a:solidFill>
                  <a:schemeClr val="tx2"/>
                </a:solidFill>
              </a:rPr>
              <a:t>Bu </a:t>
            </a:r>
            <a:r>
              <a:rPr lang="tr-TR" altLang="zh-CN" dirty="0">
                <a:solidFill>
                  <a:schemeClr val="tx2"/>
                </a:solidFill>
              </a:rPr>
              <a:t>laboratuarda ileri seramiklerin, </a:t>
            </a:r>
            <a:r>
              <a:rPr lang="tr-TR" altLang="zh-CN" dirty="0" smtClean="0">
                <a:solidFill>
                  <a:schemeClr val="tx2"/>
                </a:solidFill>
              </a:rPr>
              <a:t>metallerin ve alaşımlarının, ve polimerlerin </a:t>
            </a:r>
            <a:r>
              <a:rPr lang="tr-TR" altLang="zh-CN" dirty="0">
                <a:solidFill>
                  <a:schemeClr val="tx2"/>
                </a:solidFill>
              </a:rPr>
              <a:t>üretimindeki fiziksel işlemler ve kimyasal süreçler için gerekli  üniteler ve malzemelerin üretiminden sonra gerekli olan işleme ve  şekillendirme cihazları bulunmaktadır.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161088334"/>
              </p:ext>
            </p:extLst>
          </p:nvPr>
        </p:nvGraphicFramePr>
        <p:xfrm>
          <a:off x="5940152" y="1556792"/>
          <a:ext cx="4024851" cy="199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0" name="Rectangle 9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97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LABORATUVARLAR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028700" y="2123691"/>
            <a:ext cx="786378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MALZEME ÜRETİM LABORATUVARI: </a:t>
            </a: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019908573"/>
              </p:ext>
            </p:extLst>
          </p:nvPr>
        </p:nvGraphicFramePr>
        <p:xfrm>
          <a:off x="5940152" y="1556792"/>
          <a:ext cx="4024851" cy="199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15616" y="2564904"/>
            <a:ext cx="64801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2"/>
                </a:solidFill>
              </a:rPr>
              <a:t>Kırma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2"/>
                </a:solidFill>
              </a:rPr>
              <a:t>Öğütme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2"/>
                </a:solidFill>
              </a:rPr>
              <a:t>Karıştırma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2"/>
                </a:solidFill>
              </a:rPr>
              <a:t>Boyutlandırma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endParaRPr lang="tr-TR" sz="1800" dirty="0">
              <a:solidFill>
                <a:schemeClr val="tx2"/>
              </a:solidFill>
            </a:endParaRP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2"/>
                </a:solidFill>
              </a:rPr>
              <a:t>Şekillendirme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presi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</a:pPr>
            <a:r>
              <a:rPr lang="tr-TR" sz="1800" dirty="0">
                <a:solidFill>
                  <a:schemeClr val="tx2"/>
                </a:solidFill>
              </a:rPr>
              <a:t>İzostatik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tr-TR" sz="1800" dirty="0" smtClean="0">
                <a:solidFill>
                  <a:schemeClr val="tx2"/>
                </a:solidFill>
              </a:rPr>
              <a:t>p</a:t>
            </a:r>
            <a:r>
              <a:rPr lang="en-US" sz="1800" dirty="0" smtClean="0">
                <a:solidFill>
                  <a:schemeClr val="tx2"/>
                </a:solidFill>
              </a:rPr>
              <a:t>res</a:t>
            </a:r>
            <a:endParaRPr lang="tr-TR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</a:pPr>
            <a:r>
              <a:rPr lang="tr-TR" sz="1800" dirty="0">
                <a:solidFill>
                  <a:schemeClr val="tx2"/>
                </a:solidFill>
              </a:rPr>
              <a:t>Tek eksenli pres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10" name="Picture 10" descr="DSCN0045"/>
          <p:cNvPicPr>
            <a:picLocks noChangeAspect="1" noChangeArrowheads="1"/>
          </p:cNvPicPr>
          <p:nvPr/>
        </p:nvPicPr>
        <p:blipFill rotWithShape="1">
          <a:blip r:embed="rId8" cstate="print"/>
          <a:srcRect t="18449" b="7882"/>
          <a:stretch/>
        </p:blipFill>
        <p:spPr bwMode="auto">
          <a:xfrm>
            <a:off x="1028700" y="4853347"/>
            <a:ext cx="2736850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1" descr="otomatikparlatma"/>
          <p:cNvPicPr>
            <a:picLocks noChangeAspect="1" noChangeArrowheads="1"/>
          </p:cNvPicPr>
          <p:nvPr/>
        </p:nvPicPr>
        <p:blipFill rotWithShape="1">
          <a:blip r:embed="rId9" cstate="print"/>
          <a:srcRect t="18340" b="10850"/>
          <a:stretch/>
        </p:blipFill>
        <p:spPr bwMode="auto">
          <a:xfrm>
            <a:off x="6442472" y="5020211"/>
            <a:ext cx="2306638" cy="1224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3" descr="atölye"/>
          <p:cNvPicPr>
            <a:picLocks noChangeAspect="1" noChangeArrowheads="1"/>
          </p:cNvPicPr>
          <p:nvPr/>
        </p:nvPicPr>
        <p:blipFill rotWithShape="1">
          <a:blip r:embed="rId10" cstate="print"/>
          <a:srcRect l="12016" t="10924"/>
          <a:stretch/>
        </p:blipFill>
        <p:spPr bwMode="auto">
          <a:xfrm>
            <a:off x="4149358" y="4849358"/>
            <a:ext cx="2001540" cy="1520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4" descr="DSCN2519"/>
          <p:cNvPicPr>
            <a:picLocks noChangeAspect="1" noChangeArrowheads="1"/>
          </p:cNvPicPr>
          <p:nvPr/>
        </p:nvPicPr>
        <p:blipFill rotWithShape="1">
          <a:blip r:embed="rId11" cstate="print"/>
          <a:srcRect t="11659"/>
          <a:stretch/>
        </p:blipFill>
        <p:spPr bwMode="auto">
          <a:xfrm>
            <a:off x="5220072" y="2708920"/>
            <a:ext cx="1607285" cy="1894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6" name="Rectangle 15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66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MÜHENDİSLİĞİ NEDİR?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791772" cy="3879304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 smtClean="0"/>
              <a:t>Metalurji</a:t>
            </a:r>
            <a:r>
              <a:rPr lang="en-US" b="1" dirty="0" smtClean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tr-TR" b="1" dirty="0" err="1"/>
              <a:t>M</a:t>
            </a:r>
            <a:r>
              <a:rPr lang="en-US" b="1" dirty="0" err="1" smtClean="0"/>
              <a:t>alzeme</a:t>
            </a:r>
            <a:r>
              <a:rPr lang="en-US" b="1" dirty="0" smtClean="0"/>
              <a:t> </a:t>
            </a:r>
            <a:r>
              <a:rPr lang="tr-TR" b="1" dirty="0" err="1"/>
              <a:t>M</a:t>
            </a:r>
            <a:r>
              <a:rPr lang="en-US" b="1" dirty="0" err="1" smtClean="0"/>
              <a:t>ühendisliği</a:t>
            </a:r>
            <a:r>
              <a:rPr lang="en-US" dirty="0"/>
              <a:t>, </a:t>
            </a:r>
            <a:r>
              <a:rPr lang="en-US" dirty="0" err="1"/>
              <a:t>insanlığın</a:t>
            </a:r>
            <a:r>
              <a:rPr lang="en-US" dirty="0"/>
              <a:t> </a:t>
            </a:r>
            <a:r>
              <a:rPr lang="en-US" dirty="0" err="1"/>
              <a:t>ihtiyaç</a:t>
            </a:r>
            <a:r>
              <a:rPr lang="en-US" dirty="0"/>
              <a:t> </a:t>
            </a:r>
            <a:r>
              <a:rPr lang="en-US" dirty="0" err="1"/>
              <a:t>duyduğu</a:t>
            </a:r>
            <a:r>
              <a:rPr lang="en-US" dirty="0"/>
              <a:t>, </a:t>
            </a:r>
            <a:r>
              <a:rPr lang="tr-TR" dirty="0"/>
              <a:t>güncel ve </a:t>
            </a:r>
            <a:r>
              <a:rPr lang="en-US" dirty="0" err="1"/>
              <a:t>geleceğe</a:t>
            </a:r>
            <a:r>
              <a:rPr lang="en-US" dirty="0"/>
              <a:t> </a:t>
            </a:r>
            <a:r>
              <a:rPr lang="en-US" dirty="0" err="1"/>
              <a:t>dönük</a:t>
            </a:r>
            <a:r>
              <a:rPr lang="en-US" dirty="0"/>
              <a:t> </a:t>
            </a:r>
            <a:r>
              <a:rPr lang="en-US" dirty="0" err="1"/>
              <a:t>mühendislik</a:t>
            </a:r>
            <a:r>
              <a:rPr lang="en-US" dirty="0"/>
              <a:t> </a:t>
            </a:r>
            <a:r>
              <a:rPr lang="en-US" dirty="0" err="1"/>
              <a:t>malzemelerinin</a:t>
            </a:r>
            <a:r>
              <a:rPr lang="en-US" dirty="0"/>
              <a:t>, </a:t>
            </a:r>
            <a:r>
              <a:rPr lang="en-US" dirty="0" err="1"/>
              <a:t>çevresel</a:t>
            </a:r>
            <a:r>
              <a:rPr lang="en-US" dirty="0"/>
              <a:t> </a:t>
            </a:r>
            <a:r>
              <a:rPr lang="en-US" dirty="0" err="1"/>
              <a:t>sorumluluklar</a:t>
            </a:r>
            <a:r>
              <a:rPr lang="tr-TR" dirty="0"/>
              <a:t>ı </a:t>
            </a:r>
            <a:r>
              <a:rPr lang="en-US" dirty="0"/>
              <a:t>da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önünde</a:t>
            </a:r>
            <a:r>
              <a:rPr lang="en-US" dirty="0"/>
              <a:t> </a:t>
            </a:r>
            <a:r>
              <a:rPr lang="en-US" dirty="0" err="1"/>
              <a:t>tutularak</a:t>
            </a:r>
            <a:r>
              <a:rPr lang="en-US" dirty="0"/>
              <a:t>, </a:t>
            </a:r>
            <a:r>
              <a:rPr lang="en-US" dirty="0" err="1"/>
              <a:t>tasarlanmas</a:t>
            </a:r>
            <a:r>
              <a:rPr lang="tr-TR" dirty="0"/>
              <a:t>ı,</a:t>
            </a:r>
            <a:r>
              <a:rPr lang="en-US" dirty="0"/>
              <a:t> </a:t>
            </a:r>
            <a:r>
              <a:rPr lang="en-US" dirty="0" err="1"/>
              <a:t>üretilmesi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geliştirilmesini</a:t>
            </a:r>
            <a:r>
              <a:rPr lang="en-US" dirty="0"/>
              <a:t> </a:t>
            </a:r>
            <a:r>
              <a:rPr lang="en-US" dirty="0" err="1" smtClean="0"/>
              <a:t>hedefler</a:t>
            </a:r>
            <a:r>
              <a:rPr lang="tr-TR" dirty="0" smtClean="0"/>
              <a:t>.</a:t>
            </a:r>
          </a:p>
          <a:p>
            <a:pPr algn="just"/>
            <a:r>
              <a:rPr lang="en-US" dirty="0" err="1" smtClean="0"/>
              <a:t>Metalurji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Mühendisliği</a:t>
            </a:r>
            <a:r>
              <a:rPr lang="en-US" dirty="0"/>
              <a:t> </a:t>
            </a:r>
            <a:r>
              <a:rPr lang="en-US" dirty="0" err="1"/>
              <a:t>günümüzde</a:t>
            </a:r>
            <a:r>
              <a:rPr lang="en-US" dirty="0"/>
              <a:t> </a:t>
            </a:r>
            <a:r>
              <a:rPr lang="en-US" dirty="0" err="1"/>
              <a:t>kimya</a:t>
            </a:r>
            <a:r>
              <a:rPr lang="en-US" dirty="0"/>
              <a:t>, </a:t>
            </a:r>
            <a:r>
              <a:rPr lang="tr-TR" dirty="0"/>
              <a:t>fizik, </a:t>
            </a:r>
            <a:r>
              <a:rPr lang="en-US" dirty="0" err="1"/>
              <a:t>makine</a:t>
            </a:r>
            <a:r>
              <a:rPr lang="en-US" dirty="0"/>
              <a:t>, </a:t>
            </a:r>
            <a:r>
              <a:rPr lang="en-US" dirty="0" err="1"/>
              <a:t>inşaat</a:t>
            </a:r>
            <a:r>
              <a:rPr lang="en-US" dirty="0"/>
              <a:t>, </a:t>
            </a:r>
            <a:r>
              <a:rPr lang="en-US" dirty="0" err="1"/>
              <a:t>uzay-uçak</a:t>
            </a:r>
            <a:r>
              <a:rPr lang="en-US" dirty="0"/>
              <a:t>, </a:t>
            </a:r>
            <a:r>
              <a:rPr lang="en-US" dirty="0" err="1"/>
              <a:t>elektrik-elektronik</a:t>
            </a:r>
            <a:r>
              <a:rPr lang="en-US" dirty="0"/>
              <a:t>, </a:t>
            </a:r>
            <a:r>
              <a:rPr lang="en-US" dirty="0" err="1"/>
              <a:t>çevre</a:t>
            </a:r>
            <a:r>
              <a:rPr lang="en-US" dirty="0"/>
              <a:t> </a:t>
            </a:r>
            <a:r>
              <a:rPr lang="tr-TR" dirty="0"/>
              <a:t>mühendislikleri </a:t>
            </a:r>
            <a:r>
              <a:rPr lang="en-US" dirty="0" err="1"/>
              <a:t>ve</a:t>
            </a:r>
            <a:r>
              <a:rPr lang="en-US" dirty="0"/>
              <a:t> tıp </a:t>
            </a:r>
            <a:r>
              <a:rPr lang="en-US" dirty="0" err="1" smtClean="0"/>
              <a:t>alanları</a:t>
            </a:r>
            <a:r>
              <a:rPr lang="tr-TR" dirty="0" smtClean="0"/>
              <a:t> gibi pek çok alana</a:t>
            </a:r>
            <a:r>
              <a:rPr lang="en-US" dirty="0" smtClean="0"/>
              <a:t> </a:t>
            </a:r>
            <a:r>
              <a:rPr lang="en-US" dirty="0" err="1"/>
              <a:t>yayılmış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disiplinli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dalı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gelişmesini</a:t>
            </a:r>
            <a:r>
              <a:rPr lang="en-US" dirty="0"/>
              <a:t> </a:t>
            </a:r>
            <a:r>
              <a:rPr lang="en-US" dirty="0" err="1"/>
              <a:t>sürdürmekte</a:t>
            </a:r>
            <a:r>
              <a:rPr lang="tr-TR" dirty="0"/>
              <a:t>dir. </a:t>
            </a:r>
            <a:endParaRPr lang="tr-TR" dirty="0" smtClean="0"/>
          </a:p>
          <a:p>
            <a:pPr algn="just"/>
            <a:r>
              <a:rPr lang="tr-TR" dirty="0" smtClean="0">
                <a:cs typeface="Arial" pitchFamily="34" charset="0"/>
              </a:rPr>
              <a:t>Modern </a:t>
            </a:r>
            <a:r>
              <a:rPr lang="tr-TR" dirty="0">
                <a:cs typeface="Arial" pitchFamily="34" charset="0"/>
              </a:rPr>
              <a:t>mühendislik teknolojisi için önem taşıyan malzeme türleri metaller, seramikler, polimerler ve karma (kompozit) malzemelerdir.</a:t>
            </a:r>
            <a:r>
              <a:rPr lang="tr-TR" dirty="0"/>
              <a:t> </a:t>
            </a:r>
          </a:p>
          <a:p>
            <a:pPr algn="just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grpSp>
        <p:nvGrpSpPr>
          <p:cNvPr id="9" name="Group 8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0" name="Rectangle 9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09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LABORATUVARLAR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028700" y="2123691"/>
            <a:ext cx="786378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MALZEME ÜRETİM LABORATUVARI: </a:t>
            </a: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019908573"/>
              </p:ext>
            </p:extLst>
          </p:nvPr>
        </p:nvGraphicFramePr>
        <p:xfrm>
          <a:off x="5940152" y="1556792"/>
          <a:ext cx="4024851" cy="199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28700" y="2378715"/>
            <a:ext cx="64801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</a:pPr>
            <a:endParaRPr lang="tr-TR" sz="1800" dirty="0" smtClean="0">
              <a:solidFill>
                <a:schemeClr val="tx2"/>
              </a:solidFill>
            </a:endParaRP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</a:pPr>
            <a:r>
              <a:rPr lang="tr-TR" sz="1800" dirty="0" smtClean="0">
                <a:solidFill>
                  <a:schemeClr val="tx2"/>
                </a:solidFill>
              </a:rPr>
              <a:t>Fırınlar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</a:pPr>
            <a:r>
              <a:rPr lang="tr-TR" sz="1800" dirty="0" smtClean="0">
                <a:solidFill>
                  <a:schemeClr val="tx2"/>
                </a:solidFill>
              </a:rPr>
              <a:t>Kurutma</a:t>
            </a:r>
            <a:endParaRPr lang="tr-TR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</a:pPr>
            <a:r>
              <a:rPr lang="tr-TR" sz="1800" dirty="0" smtClean="0">
                <a:solidFill>
                  <a:schemeClr val="tx2"/>
                </a:solidFill>
              </a:rPr>
              <a:t>Isıl işlem</a:t>
            </a:r>
          </a:p>
          <a:p>
            <a:pPr marL="1066800" lvl="1" indent="-495300" eaLnBrk="0" hangingPunct="0">
              <a:buFont typeface="Webdings" pitchFamily="18" charset="2"/>
              <a:buChar char="4"/>
            </a:pPr>
            <a:r>
              <a:rPr lang="tr-TR" sz="1800" dirty="0" smtClean="0">
                <a:solidFill>
                  <a:schemeClr val="tx2"/>
                </a:solidFill>
              </a:rPr>
              <a:t>Sinterleme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15" name="Picture 9" descr="DSCN0025"/>
          <p:cNvPicPr>
            <a:picLocks noChangeAspect="1" noChangeArrowheads="1"/>
          </p:cNvPicPr>
          <p:nvPr/>
        </p:nvPicPr>
        <p:blipFill rotWithShape="1">
          <a:blip r:embed="rId8" cstate="print"/>
          <a:srcRect t="26620"/>
          <a:stretch/>
        </p:blipFill>
        <p:spPr bwMode="auto">
          <a:xfrm>
            <a:off x="3779912" y="2601859"/>
            <a:ext cx="3071095" cy="1691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0" descr="DSCN0039"/>
          <p:cNvPicPr>
            <a:picLocks noChangeAspect="1" noChangeArrowheads="1"/>
          </p:cNvPicPr>
          <p:nvPr/>
        </p:nvPicPr>
        <p:blipFill rotWithShape="1">
          <a:blip r:embed="rId9" cstate="print"/>
          <a:srcRect t="8604" r="36155"/>
          <a:stretch/>
        </p:blipFill>
        <p:spPr bwMode="auto">
          <a:xfrm>
            <a:off x="4644008" y="4509120"/>
            <a:ext cx="1972056" cy="2118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1" descr="DSCN252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0692" y="4532674"/>
            <a:ext cx="1500514" cy="2001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2" descr="DSCN254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5927" y="4516240"/>
            <a:ext cx="2460855" cy="1844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4" name="Rectangle 13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10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LABORATUVARLAR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028700" y="2123691"/>
            <a:ext cx="786378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MALZEME ÜRETİM LABORATUVARI: </a:t>
            </a: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019908573"/>
              </p:ext>
            </p:extLst>
          </p:nvPr>
        </p:nvGraphicFramePr>
        <p:xfrm>
          <a:off x="5940152" y="1556792"/>
          <a:ext cx="4024851" cy="199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28700" y="2492066"/>
            <a:ext cx="64801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lvl="1" eaLnBrk="0" hangingPunct="0"/>
            <a:endParaRPr lang="tr-TR" sz="1800" dirty="0">
              <a:solidFill>
                <a:schemeClr val="tx2"/>
              </a:solidFill>
            </a:endParaRP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solidFill>
                  <a:schemeClr val="tx2"/>
                </a:solidFill>
              </a:rPr>
              <a:t>Özel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Üretim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ve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Sentez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Cihazları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</a:pPr>
            <a:r>
              <a:rPr lang="tr-TR" sz="1800" dirty="0" smtClean="0">
                <a:solidFill>
                  <a:schemeClr val="tx2"/>
                </a:solidFill>
              </a:rPr>
              <a:t>Spray kurutma</a:t>
            </a:r>
            <a:endParaRPr lang="tr-TR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</a:pPr>
            <a:r>
              <a:rPr lang="tr-TR" sz="1800" dirty="0" smtClean="0">
                <a:solidFill>
                  <a:schemeClr val="tx2"/>
                </a:solidFill>
              </a:rPr>
              <a:t>Kristal büyütme</a:t>
            </a:r>
            <a:endParaRPr lang="en-US" sz="1800" dirty="0">
              <a:solidFill>
                <a:schemeClr val="tx2"/>
              </a:solidFill>
            </a:endParaRP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solidFill>
                  <a:schemeClr val="tx2"/>
                </a:solidFill>
              </a:rPr>
              <a:t>Döküm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ve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Katılaştırma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</a:pPr>
            <a:r>
              <a:rPr lang="tr-TR" sz="1800" dirty="0" smtClean="0">
                <a:solidFill>
                  <a:schemeClr val="tx2"/>
                </a:solidFill>
              </a:rPr>
              <a:t>İndüksiyon fırını</a:t>
            </a:r>
            <a:endParaRPr lang="tr-TR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</a:pPr>
            <a:r>
              <a:rPr lang="tr-TR" sz="1800" dirty="0" smtClean="0">
                <a:solidFill>
                  <a:schemeClr val="tx2"/>
                </a:solidFill>
              </a:rPr>
              <a:t>Kum döküm</a:t>
            </a:r>
            <a:endParaRPr lang="en-US" sz="1800" dirty="0">
              <a:solidFill>
                <a:schemeClr val="tx2"/>
              </a:solidFill>
            </a:endParaRPr>
          </a:p>
          <a:p>
            <a:pPr marL="381000" lvl="1" indent="-381000" eaLnBrk="0" hangingPunct="0">
              <a:buSzPct val="150000"/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20" name="Picture 9" descr="DSCN25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54062" y="2672935"/>
            <a:ext cx="1700448" cy="2268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11" descr="kumtesti"/>
          <p:cNvPicPr>
            <a:picLocks noChangeAspect="1" noChangeArrowheads="1"/>
          </p:cNvPicPr>
          <p:nvPr/>
        </p:nvPicPr>
        <p:blipFill rotWithShape="1">
          <a:blip r:embed="rId9" cstate="print"/>
          <a:srcRect t="20832" b="12669"/>
          <a:stretch/>
        </p:blipFill>
        <p:spPr bwMode="auto">
          <a:xfrm>
            <a:off x="5487988" y="5229200"/>
            <a:ext cx="2741612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642017"/>
            <a:ext cx="2902056" cy="1739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3" name="Rectangle 12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28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LABORATUVARLAR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030152" y="2171700"/>
            <a:ext cx="786378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ÜRETİM METALURJİSİ:</a:t>
            </a: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019908573"/>
              </p:ext>
            </p:extLst>
          </p:nvPr>
        </p:nvGraphicFramePr>
        <p:xfrm>
          <a:off x="5940152" y="1556792"/>
          <a:ext cx="4024851" cy="199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28700" y="2492066"/>
            <a:ext cx="648017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endParaRPr lang="tr-TR" sz="1800" dirty="0" smtClean="0">
              <a:solidFill>
                <a:schemeClr val="tx2"/>
              </a:solidFill>
            </a:endParaRP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tr-TR" sz="1800" dirty="0" smtClean="0">
                <a:solidFill>
                  <a:schemeClr val="tx2"/>
                </a:solidFill>
              </a:rPr>
              <a:t>Hidrometalurjik </a:t>
            </a:r>
            <a:r>
              <a:rPr lang="tr-TR" sz="1800" dirty="0">
                <a:solidFill>
                  <a:schemeClr val="tx2"/>
                </a:solidFill>
              </a:rPr>
              <a:t>işlemler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>
                <a:solidFill>
                  <a:schemeClr val="tx2"/>
                </a:solidFill>
              </a:rPr>
              <a:t>Liç (Mikrodalga ve Klasik)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>
                <a:solidFill>
                  <a:schemeClr val="tx2"/>
                </a:solidFill>
              </a:rPr>
              <a:t>Değerli metal üretimi</a:t>
            </a: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>
                <a:solidFill>
                  <a:schemeClr val="tx2"/>
                </a:solidFill>
              </a:rPr>
              <a:t>Değerli metal saflaştırma</a:t>
            </a: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>
                <a:solidFill>
                  <a:schemeClr val="tx2"/>
                </a:solidFill>
              </a:rPr>
              <a:t>Nano boyutta toz malzeme üretimi</a:t>
            </a: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>
                <a:solidFill>
                  <a:schemeClr val="tx2"/>
                </a:solidFill>
              </a:rPr>
              <a:t>Çözeltiden metal </a:t>
            </a:r>
            <a:r>
              <a:rPr lang="tr-TR" sz="1800" dirty="0" smtClean="0">
                <a:solidFill>
                  <a:schemeClr val="tx2"/>
                </a:solidFill>
              </a:rPr>
              <a:t>kazanma</a:t>
            </a:r>
            <a:endParaRPr lang="tr-TR" sz="1800" dirty="0">
              <a:solidFill>
                <a:schemeClr val="tx2"/>
              </a:solidFill>
            </a:endParaRPr>
          </a:p>
          <a:p>
            <a:pPr marL="381000" lvl="1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tr-TR" sz="1800" dirty="0">
                <a:solidFill>
                  <a:schemeClr val="tx2"/>
                </a:solidFill>
              </a:rPr>
              <a:t>Metal kaplamalar ve </a:t>
            </a:r>
            <a:r>
              <a:rPr lang="tr-TR" sz="1800" dirty="0" smtClean="0">
                <a:solidFill>
                  <a:schemeClr val="tx2"/>
                </a:solidFill>
              </a:rPr>
              <a:t>analizler</a:t>
            </a:r>
            <a:endParaRPr lang="tr-TR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 smtClean="0">
                <a:solidFill>
                  <a:schemeClr val="tx2"/>
                </a:solidFill>
              </a:rPr>
              <a:t>Titrasyon</a:t>
            </a:r>
            <a:endParaRPr lang="tr-TR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>
                <a:solidFill>
                  <a:schemeClr val="tx2"/>
                </a:solidFill>
              </a:rPr>
              <a:t>AAS ve XRF ile kimyasal </a:t>
            </a:r>
            <a:r>
              <a:rPr lang="tr-TR" sz="1800" dirty="0" smtClean="0">
                <a:solidFill>
                  <a:schemeClr val="tx2"/>
                </a:solidFill>
              </a:rPr>
              <a:t>analiz</a:t>
            </a:r>
            <a:endParaRPr lang="en-US" sz="1800" dirty="0">
              <a:solidFill>
                <a:schemeClr val="tx2"/>
              </a:solidFill>
            </a:endParaRPr>
          </a:p>
          <a:p>
            <a:pPr marL="381000" lvl="1" indent="-381000" eaLnBrk="0" hangingPunct="0">
              <a:buSzPct val="150000"/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12" name="Resim 11"/>
          <p:cNvPicPr/>
          <p:nvPr/>
        </p:nvPicPr>
        <p:blipFill>
          <a:blip r:embed="rId8"/>
          <a:stretch>
            <a:fillRect/>
          </a:stretch>
        </p:blipFill>
        <p:spPr>
          <a:xfrm rot="5400000">
            <a:off x="6313050" y="4877211"/>
            <a:ext cx="1428324" cy="2240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Resim 12"/>
          <p:cNvPicPr/>
          <p:nvPr/>
        </p:nvPicPr>
        <p:blipFill rotWithShape="1">
          <a:blip r:embed="rId9"/>
          <a:srcRect l="11230" t="24914" r="7603" b="12242"/>
          <a:stretch/>
        </p:blipFill>
        <p:spPr>
          <a:xfrm rot="10800000">
            <a:off x="6338157" y="3573016"/>
            <a:ext cx="2555775" cy="1452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3" name="Rectangle 12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9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LABORATUVARLAR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028700" y="3212976"/>
            <a:ext cx="786378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MALZEME KARAKTERİZASYONU:</a:t>
            </a: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189639352"/>
              </p:ext>
            </p:extLst>
          </p:nvPr>
        </p:nvGraphicFramePr>
        <p:xfrm>
          <a:off x="5940152" y="1556792"/>
          <a:ext cx="4024851" cy="199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28700" y="3413899"/>
            <a:ext cx="77917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1000" indent="-381000" algn="just" eaLnBrk="0" hangingPunct="0">
              <a:buSzPct val="150000"/>
              <a:buFont typeface="Wingdings" panose="05000000000000000000" pitchFamily="2" charset="2"/>
              <a:buChar char="§"/>
              <a:defRPr/>
            </a:pPr>
            <a:endParaRPr lang="tr-TR" sz="1800" dirty="0" smtClean="0">
              <a:solidFill>
                <a:schemeClr val="tx2"/>
              </a:solidFill>
            </a:endParaRPr>
          </a:p>
          <a:p>
            <a:pPr algn="just">
              <a:spcBef>
                <a:spcPct val="50000"/>
              </a:spcBef>
              <a:buClr>
                <a:srgbClr val="85A3FF"/>
              </a:buClr>
            </a:pPr>
            <a:r>
              <a:rPr lang="tr-TR" altLang="zh-CN" dirty="0" smtClean="0">
                <a:solidFill>
                  <a:schemeClr val="tx2"/>
                </a:solidFill>
              </a:rPr>
              <a:t>Malzeme karakterizasyon laboratuvarları </a:t>
            </a:r>
            <a:r>
              <a:rPr lang="tr-TR" altLang="zh-CN" dirty="0">
                <a:solidFill>
                  <a:schemeClr val="tx2"/>
                </a:solidFill>
              </a:rPr>
              <a:t>malzemelerin kimyasal kompozisyonlarına ve uygulama alanlarına göre sınıflandırılması, malzemelerin fiziksel ve kimyasal özellikleri, faz analizleri, mikro yapı ve özelliklerini karakterize edecek cihazlarla donatılmıştır. </a:t>
            </a:r>
          </a:p>
          <a:p>
            <a:pPr marL="381000" lvl="1" indent="-381000" algn="just" eaLnBrk="0" hangingPunct="0">
              <a:buSzPct val="150000"/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1" name="Rectangle 10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86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LABORATUVARLAR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030152" y="2171700"/>
            <a:ext cx="786378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MALZEME </a:t>
            </a:r>
            <a:r>
              <a:rPr lang="tr-TR" altLang="zh-CN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KARAKTERİZASYONU:</a:t>
            </a:r>
            <a:endParaRPr lang="tr-TR" altLang="zh-CN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753841695"/>
              </p:ext>
            </p:extLst>
          </p:nvPr>
        </p:nvGraphicFramePr>
        <p:xfrm>
          <a:off x="5940152" y="1938987"/>
          <a:ext cx="4024851" cy="199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 Box 156"/>
          <p:cNvSpPr txBox="1">
            <a:spLocks noChangeArrowheads="1"/>
          </p:cNvSpPr>
          <p:nvPr/>
        </p:nvSpPr>
        <p:spPr bwMode="auto">
          <a:xfrm>
            <a:off x="463571" y="2597696"/>
            <a:ext cx="7644135" cy="12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66800" lvl="1" indent="-495300" eaLnBrk="0" hangingPunct="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2"/>
                </a:solidFill>
              </a:rPr>
              <a:t>X-</a:t>
            </a:r>
            <a:r>
              <a:rPr lang="en-US" sz="1800" dirty="0" err="1">
                <a:solidFill>
                  <a:schemeClr val="tx2"/>
                </a:solidFill>
              </a:rPr>
              <a:t>Işınları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Difraktometresi</a:t>
            </a:r>
            <a:r>
              <a:rPr lang="tr-TR" sz="1800" dirty="0">
                <a:solidFill>
                  <a:schemeClr val="tx2"/>
                </a:solidFill>
              </a:rPr>
              <a:t> (</a:t>
            </a:r>
            <a:r>
              <a:rPr lang="tr-TR" sz="1800" dirty="0" err="1">
                <a:solidFill>
                  <a:schemeClr val="tx2"/>
                </a:solidFill>
              </a:rPr>
              <a:t>XRD</a:t>
            </a:r>
            <a:r>
              <a:rPr lang="tr-TR" sz="1800" dirty="0">
                <a:solidFill>
                  <a:schemeClr val="tx2"/>
                </a:solidFill>
              </a:rPr>
              <a:t>)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2"/>
                </a:solidFill>
              </a:rPr>
              <a:t>X-</a:t>
            </a:r>
            <a:r>
              <a:rPr lang="en-US" sz="1800" dirty="0" err="1">
                <a:solidFill>
                  <a:schemeClr val="tx2"/>
                </a:solidFill>
              </a:rPr>
              <a:t>Işınları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tr-TR" sz="1800" dirty="0" err="1">
                <a:solidFill>
                  <a:schemeClr val="tx2"/>
                </a:solidFill>
              </a:rPr>
              <a:t>Floresans</a:t>
            </a:r>
            <a:r>
              <a:rPr lang="tr-TR" sz="1800" dirty="0">
                <a:solidFill>
                  <a:schemeClr val="tx2"/>
                </a:solidFill>
              </a:rPr>
              <a:t> (</a:t>
            </a:r>
            <a:r>
              <a:rPr lang="tr-TR" sz="1800" dirty="0" err="1">
                <a:solidFill>
                  <a:schemeClr val="tx2"/>
                </a:solidFill>
              </a:rPr>
              <a:t>XRF</a:t>
            </a:r>
            <a:r>
              <a:rPr lang="tr-TR" sz="1800" dirty="0">
                <a:solidFill>
                  <a:schemeClr val="tx2"/>
                </a:solidFill>
              </a:rPr>
              <a:t>) </a:t>
            </a:r>
            <a:r>
              <a:rPr lang="en-US" sz="1800" dirty="0" err="1">
                <a:solidFill>
                  <a:schemeClr val="tx2"/>
                </a:solidFill>
              </a:rPr>
              <a:t>Spektrometresi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2"/>
                </a:solidFill>
              </a:rPr>
              <a:t>SEM</a:t>
            </a:r>
          </a:p>
        </p:txBody>
      </p:sp>
      <p:pic>
        <p:nvPicPr>
          <p:cNvPr id="13" name="Picture 159" descr="DSCN00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55154" y="4005064"/>
            <a:ext cx="2709334" cy="2033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60" descr="DSCN0026"/>
          <p:cNvPicPr>
            <a:picLocks noChangeAspect="1" noChangeArrowheads="1"/>
          </p:cNvPicPr>
          <p:nvPr/>
        </p:nvPicPr>
        <p:blipFill rotWithShape="1">
          <a:blip r:embed="rId9" cstate="print"/>
          <a:srcRect t="20036"/>
          <a:stretch/>
        </p:blipFill>
        <p:spPr bwMode="auto">
          <a:xfrm>
            <a:off x="1061048" y="4005064"/>
            <a:ext cx="2142800" cy="1285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58" descr="DSCN00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72210" y="4365104"/>
            <a:ext cx="2539950" cy="1905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6" name="Rectangle 15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9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LABORATUVARLAR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030152" y="2171700"/>
            <a:ext cx="786378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MALZEME </a:t>
            </a:r>
            <a:r>
              <a:rPr lang="tr-TR" altLang="zh-CN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KARAKTERİZASYONU:</a:t>
            </a:r>
            <a:endParaRPr lang="tr-TR" altLang="zh-CN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753841695"/>
              </p:ext>
            </p:extLst>
          </p:nvPr>
        </p:nvGraphicFramePr>
        <p:xfrm>
          <a:off x="5940152" y="1938987"/>
          <a:ext cx="4024851" cy="199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 Box 156"/>
          <p:cNvSpPr txBox="1">
            <a:spLocks noChangeArrowheads="1"/>
          </p:cNvSpPr>
          <p:nvPr/>
        </p:nvSpPr>
        <p:spPr bwMode="auto">
          <a:xfrm>
            <a:off x="463571" y="2597696"/>
            <a:ext cx="764413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66800" lvl="1" indent="-495300" eaLnBrk="0" hangingPunct="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800" dirty="0" err="1" smtClean="0">
                <a:solidFill>
                  <a:schemeClr val="tx2"/>
                </a:solidFill>
              </a:rPr>
              <a:t>Termal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analiz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cihazları</a:t>
            </a:r>
            <a:r>
              <a:rPr lang="en-US" sz="1800" dirty="0">
                <a:solidFill>
                  <a:schemeClr val="tx2"/>
                </a:solidFill>
              </a:rPr>
              <a:t> (TGA, DTA, </a:t>
            </a:r>
            <a:r>
              <a:rPr lang="en-US" sz="1800" dirty="0" smtClean="0">
                <a:solidFill>
                  <a:schemeClr val="tx2"/>
                </a:solidFill>
              </a:rPr>
              <a:t>DS</a:t>
            </a:r>
            <a:r>
              <a:rPr lang="tr-TR" sz="1800" dirty="0" smtClean="0">
                <a:solidFill>
                  <a:schemeClr val="tx2"/>
                </a:solidFill>
              </a:rPr>
              <a:t>C</a:t>
            </a:r>
            <a:r>
              <a:rPr lang="en-US" sz="1800" dirty="0" smtClean="0">
                <a:solidFill>
                  <a:schemeClr val="tx2"/>
                </a:solidFill>
              </a:rPr>
              <a:t>,</a:t>
            </a:r>
            <a:r>
              <a:rPr lang="tr-TR" sz="1800" dirty="0" smtClean="0">
                <a:solidFill>
                  <a:schemeClr val="tx2"/>
                </a:solidFill>
              </a:rPr>
              <a:t> </a:t>
            </a:r>
            <a:r>
              <a:rPr lang="tr-TR" sz="1800" dirty="0">
                <a:solidFill>
                  <a:schemeClr val="tx2"/>
                </a:solidFill>
              </a:rPr>
              <a:t>Dilatometre)</a:t>
            </a:r>
          </a:p>
          <a:p>
            <a:pPr marL="1066800" lvl="1" indent="-495300" eaLnBrk="0" hangingPunct="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solidFill>
                  <a:schemeClr val="tx2"/>
                </a:solidFill>
              </a:rPr>
              <a:t>Rheometre</a:t>
            </a:r>
            <a:endParaRPr lang="tr-TR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2"/>
                </a:solidFill>
              </a:rPr>
              <a:t>FT-IR</a:t>
            </a:r>
            <a:endParaRPr lang="tr-TR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solidFill>
                  <a:schemeClr val="tx2"/>
                </a:solidFill>
              </a:rPr>
              <a:t>Tane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boyutu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ölçüm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cihazları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endParaRPr lang="tr-TR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solidFill>
                  <a:schemeClr val="tx2"/>
                </a:solidFill>
              </a:rPr>
              <a:t>Kimyasal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analiz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(</a:t>
            </a:r>
            <a:r>
              <a:rPr lang="tr-TR" sz="1800" dirty="0" err="1" smtClean="0">
                <a:solidFill>
                  <a:schemeClr val="tx2"/>
                </a:solidFill>
              </a:rPr>
              <a:t>Atomic</a:t>
            </a:r>
            <a:r>
              <a:rPr lang="tr-TR" sz="1800" dirty="0" smtClean="0">
                <a:solidFill>
                  <a:schemeClr val="tx2"/>
                </a:solidFill>
              </a:rPr>
              <a:t> </a:t>
            </a:r>
            <a:r>
              <a:rPr lang="tr-TR" sz="1800" dirty="0" err="1" smtClean="0">
                <a:solidFill>
                  <a:schemeClr val="tx2"/>
                </a:solidFill>
              </a:rPr>
              <a:t>spec</a:t>
            </a:r>
            <a:r>
              <a:rPr lang="tr-TR" sz="1800" dirty="0" smtClean="0">
                <a:solidFill>
                  <a:schemeClr val="tx2"/>
                </a:solidFill>
              </a:rPr>
              <a:t>.)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lnSpc>
                <a:spcPct val="150000"/>
              </a:lnSpc>
              <a:buSzPct val="150000"/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12" name="Picture 9" descr="DSCN00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9747" y="3356992"/>
            <a:ext cx="2282533" cy="171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2" descr="DSCN0036"/>
          <p:cNvPicPr>
            <a:picLocks noChangeAspect="1" noChangeArrowheads="1"/>
          </p:cNvPicPr>
          <p:nvPr/>
        </p:nvPicPr>
        <p:blipFill rotWithShape="1">
          <a:blip r:embed="rId9" cstate="print"/>
          <a:srcRect t="16581"/>
          <a:stretch/>
        </p:blipFill>
        <p:spPr bwMode="auto">
          <a:xfrm>
            <a:off x="5718171" y="5289746"/>
            <a:ext cx="2318543" cy="1451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2" descr="parcaboyutu"/>
          <p:cNvPicPr>
            <a:picLocks noChangeAspect="1" noChangeArrowheads="1"/>
          </p:cNvPicPr>
          <p:nvPr/>
        </p:nvPicPr>
        <p:blipFill rotWithShape="1">
          <a:blip r:embed="rId10" cstate="print"/>
          <a:srcRect t="21913" b="15468"/>
          <a:stretch/>
        </p:blipFill>
        <p:spPr bwMode="auto">
          <a:xfrm>
            <a:off x="1178459" y="4918883"/>
            <a:ext cx="2803282" cy="1316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4" name="Rectangle 13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42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LABORATUVARLAR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030152" y="2171700"/>
            <a:ext cx="786378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MALZEME KARAKTERİZASYONU:</a:t>
            </a: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dirty="0" smtClean="0">
              <a:solidFill>
                <a:schemeClr val="tx2"/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9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284709945"/>
              </p:ext>
            </p:extLst>
          </p:nvPr>
        </p:nvGraphicFramePr>
        <p:xfrm>
          <a:off x="5940152" y="1556792"/>
          <a:ext cx="4024851" cy="199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28700" y="2492066"/>
            <a:ext cx="64801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endParaRPr lang="tr-TR" sz="1800" dirty="0" smtClean="0">
              <a:solidFill>
                <a:schemeClr val="tx2"/>
              </a:solidFill>
            </a:endParaRP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tr-TR" sz="1800" dirty="0" smtClean="0">
                <a:solidFill>
                  <a:schemeClr val="tx2"/>
                </a:solidFill>
              </a:rPr>
              <a:t>Korozyon test ünitesi</a:t>
            </a: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tr-TR" sz="1800" dirty="0" smtClean="0">
                <a:solidFill>
                  <a:schemeClr val="tx2"/>
                </a:solidFill>
              </a:rPr>
              <a:t>Numune hazırlama ci</a:t>
            </a:r>
            <a:r>
              <a:rPr lang="en-US" sz="1800" dirty="0" err="1" smtClean="0">
                <a:solidFill>
                  <a:schemeClr val="tx2"/>
                </a:solidFill>
              </a:rPr>
              <a:t>hazları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>
                <a:solidFill>
                  <a:schemeClr val="tx2"/>
                </a:solidFill>
              </a:rPr>
              <a:t>Kesme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>
                <a:solidFill>
                  <a:schemeClr val="tx2"/>
                </a:solidFill>
              </a:rPr>
              <a:t>Bakalit veya r</a:t>
            </a:r>
            <a:r>
              <a:rPr lang="tr-TR" sz="1800" dirty="0" smtClean="0">
                <a:solidFill>
                  <a:schemeClr val="tx2"/>
                </a:solidFill>
              </a:rPr>
              <a:t>eçine </a:t>
            </a:r>
            <a:r>
              <a:rPr lang="tr-TR" sz="1800" dirty="0">
                <a:solidFill>
                  <a:schemeClr val="tx2"/>
                </a:solidFill>
              </a:rPr>
              <a:t>ile k</a:t>
            </a:r>
            <a:r>
              <a:rPr lang="tr-TR" sz="1800" dirty="0" smtClean="0">
                <a:solidFill>
                  <a:schemeClr val="tx2"/>
                </a:solidFill>
              </a:rPr>
              <a:t>alıba </a:t>
            </a:r>
            <a:r>
              <a:rPr lang="tr-TR" sz="1800" dirty="0">
                <a:solidFill>
                  <a:schemeClr val="tx2"/>
                </a:solidFill>
              </a:rPr>
              <a:t>a</a:t>
            </a:r>
            <a:r>
              <a:rPr lang="tr-TR" sz="1800" dirty="0" smtClean="0">
                <a:solidFill>
                  <a:schemeClr val="tx2"/>
                </a:solidFill>
              </a:rPr>
              <a:t>lma</a:t>
            </a:r>
            <a:endParaRPr lang="tr-TR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>
                <a:solidFill>
                  <a:schemeClr val="tx2"/>
                </a:solidFill>
              </a:rPr>
              <a:t>Zımparalama ve p</a:t>
            </a:r>
            <a:r>
              <a:rPr lang="tr-TR" sz="1800" dirty="0" smtClean="0">
                <a:solidFill>
                  <a:schemeClr val="tx2"/>
                </a:solidFill>
              </a:rPr>
              <a:t>arlatma</a:t>
            </a:r>
            <a:endParaRPr lang="tr-TR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>
                <a:solidFill>
                  <a:schemeClr val="tx2"/>
                </a:solidFill>
              </a:rPr>
              <a:t>Dağlama</a:t>
            </a:r>
            <a:endParaRPr lang="en-US" sz="1800" dirty="0">
              <a:solidFill>
                <a:schemeClr val="tx2"/>
              </a:solidFill>
            </a:endParaRPr>
          </a:p>
          <a:p>
            <a:pPr marL="285750" indent="-28575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tr-TR" sz="1800" dirty="0">
                <a:solidFill>
                  <a:schemeClr val="tx2"/>
                </a:solidFill>
              </a:rPr>
              <a:t>Mikroyapı inceleme ve görüntüleme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>
                <a:solidFill>
                  <a:schemeClr val="tx2"/>
                </a:solidFill>
              </a:rPr>
              <a:t>Optik ve </a:t>
            </a:r>
            <a:r>
              <a:rPr lang="tr-TR" sz="1800" dirty="0" smtClean="0">
                <a:solidFill>
                  <a:schemeClr val="tx2"/>
                </a:solidFill>
              </a:rPr>
              <a:t>stereo mikroskoplar</a:t>
            </a:r>
            <a:endParaRPr lang="en-US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>
                <a:solidFill>
                  <a:schemeClr val="tx2"/>
                </a:solidFill>
              </a:rPr>
              <a:t>Görüntü analizi</a:t>
            </a:r>
            <a:endParaRPr lang="en-US" sz="1800" dirty="0">
              <a:solidFill>
                <a:schemeClr val="tx2"/>
              </a:solidFill>
            </a:endParaRPr>
          </a:p>
          <a:p>
            <a:pPr marL="571500" lvl="1" eaLnBrk="0" hangingPunct="0"/>
            <a:endParaRPr lang="en-US" sz="1800" dirty="0">
              <a:solidFill>
                <a:schemeClr val="tx2"/>
              </a:solidFill>
            </a:endParaRPr>
          </a:p>
          <a:p>
            <a:pPr marL="381000" lvl="1" indent="-381000" eaLnBrk="0" hangingPunct="0">
              <a:buSzPct val="150000"/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30963"/>
            <a:ext cx="1075296" cy="118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005" y="3876675"/>
            <a:ext cx="1768475" cy="2359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8" r="8540"/>
          <a:stretch/>
        </p:blipFill>
        <p:spPr bwMode="auto">
          <a:xfrm>
            <a:off x="5615578" y="2246410"/>
            <a:ext cx="1375649" cy="1216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11" descr="corosion"/>
          <p:cNvPicPr>
            <a:picLocks noChangeAspect="1" noChangeArrowheads="1"/>
          </p:cNvPicPr>
          <p:nvPr/>
        </p:nvPicPr>
        <p:blipFill rotWithShape="1">
          <a:blip r:embed="rId11" cstate="print"/>
          <a:srcRect l="15800" t="14035" r="23650"/>
          <a:stretch/>
        </p:blipFill>
        <p:spPr bwMode="auto">
          <a:xfrm>
            <a:off x="5220072" y="4307487"/>
            <a:ext cx="1656184" cy="1764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0" descr="mikroskop"/>
          <p:cNvPicPr>
            <a:picLocks noChangeAspect="1" noChangeArrowheads="1"/>
          </p:cNvPicPr>
          <p:nvPr/>
        </p:nvPicPr>
        <p:blipFill rotWithShape="1">
          <a:blip r:embed="rId12" cstate="print"/>
          <a:srcRect t="20438" b="21584"/>
          <a:stretch/>
        </p:blipFill>
        <p:spPr bwMode="auto">
          <a:xfrm>
            <a:off x="1449478" y="5478832"/>
            <a:ext cx="2057151" cy="894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oup 17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9" name="Rectangle 18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18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LABORATUVARLAR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4291512344"/>
              </p:ext>
            </p:extLst>
          </p:nvPr>
        </p:nvGraphicFramePr>
        <p:xfrm>
          <a:off x="5940152" y="1556792"/>
          <a:ext cx="4024851" cy="199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28700" y="2492066"/>
            <a:ext cx="586128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SzPct val="150000"/>
              <a:defRPr/>
            </a:pPr>
            <a:r>
              <a:rPr lang="tr-TR" altLang="zh-CN" sz="1800" dirty="0" smtClean="0">
                <a:solidFill>
                  <a:schemeClr val="tx2"/>
                </a:solidFill>
              </a:rPr>
              <a:t>Bu </a:t>
            </a:r>
            <a:r>
              <a:rPr lang="tr-TR" altLang="zh-CN" sz="1800" dirty="0">
                <a:solidFill>
                  <a:schemeClr val="tx2"/>
                </a:solidFill>
              </a:rPr>
              <a:t>laboratuarda katı malzemelerin mekanik </a:t>
            </a:r>
            <a:r>
              <a:rPr lang="tr-TR" altLang="zh-CN" sz="1800" dirty="0" smtClean="0">
                <a:solidFill>
                  <a:schemeClr val="tx2"/>
                </a:solidFill>
              </a:rPr>
              <a:t>özelliklerini </a:t>
            </a:r>
            <a:r>
              <a:rPr lang="tr-TR" altLang="zh-CN" sz="1800" dirty="0">
                <a:solidFill>
                  <a:schemeClr val="tx2"/>
                </a:solidFill>
              </a:rPr>
              <a:t>tayin etmek için gerekli cihazlar bulunmaktadır.</a:t>
            </a:r>
            <a:r>
              <a:rPr lang="en-US" altLang="zh-CN" sz="1800" dirty="0">
                <a:solidFill>
                  <a:schemeClr val="tx2"/>
                </a:solidFill>
              </a:rPr>
              <a:t> </a:t>
            </a:r>
            <a:endParaRPr lang="tr-TR" sz="1800" dirty="0">
              <a:solidFill>
                <a:schemeClr val="tx2"/>
              </a:solidFill>
            </a:endParaRP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tr-TR" sz="1800" dirty="0" smtClean="0">
                <a:solidFill>
                  <a:schemeClr val="tx2"/>
                </a:solidFill>
              </a:rPr>
              <a:t>Çekme</a:t>
            </a: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tr-TR" sz="1800" dirty="0" smtClean="0">
                <a:solidFill>
                  <a:schemeClr val="tx2"/>
                </a:solidFill>
              </a:rPr>
              <a:t>Yorulma</a:t>
            </a: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tr-TR" sz="1800" dirty="0" smtClean="0">
                <a:solidFill>
                  <a:schemeClr val="tx2"/>
                </a:solidFill>
              </a:rPr>
              <a:t>Aşınma</a:t>
            </a: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tr-TR" sz="1800" dirty="0" smtClean="0">
                <a:solidFill>
                  <a:schemeClr val="tx2"/>
                </a:solidFill>
              </a:rPr>
              <a:t>Darbe</a:t>
            </a: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tr-TR" sz="1800" dirty="0" smtClean="0">
                <a:solidFill>
                  <a:schemeClr val="tx2"/>
                </a:solidFill>
              </a:rPr>
              <a:t>Sürünme</a:t>
            </a:r>
          </a:p>
          <a:p>
            <a:pPr marL="381000" indent="-381000" eaLnBrk="0" hangingPunct="0">
              <a:buSzPct val="150000"/>
              <a:buFont typeface="Wingdings" panose="05000000000000000000" pitchFamily="2" charset="2"/>
              <a:buChar char="§"/>
              <a:defRPr/>
            </a:pPr>
            <a:r>
              <a:rPr lang="tr-TR" sz="1800" dirty="0" smtClean="0">
                <a:solidFill>
                  <a:schemeClr val="tx2"/>
                </a:solidFill>
              </a:rPr>
              <a:t>Sertlik</a:t>
            </a: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 smtClean="0">
                <a:solidFill>
                  <a:schemeClr val="tx2"/>
                </a:solidFill>
              </a:rPr>
              <a:t>Üniversal sertlik</a:t>
            </a:r>
            <a:endParaRPr lang="tr-TR" sz="1800" dirty="0">
              <a:solidFill>
                <a:schemeClr val="tx2"/>
              </a:solidFill>
            </a:endParaRPr>
          </a:p>
          <a:p>
            <a:pPr marL="1066800" lvl="1" indent="-495300" eaLnBrk="0" hangingPunct="0">
              <a:buFont typeface="Webdings" pitchFamily="18" charset="2"/>
              <a:buChar char="4"/>
              <a:defRPr/>
            </a:pPr>
            <a:r>
              <a:rPr lang="tr-TR" sz="1800" dirty="0" smtClean="0">
                <a:solidFill>
                  <a:schemeClr val="tx2"/>
                </a:solidFill>
              </a:rPr>
              <a:t>Mikro-sertlik</a:t>
            </a:r>
            <a:endParaRPr lang="en-US" sz="1800" dirty="0">
              <a:solidFill>
                <a:schemeClr val="tx2"/>
              </a:solidFill>
            </a:endParaRPr>
          </a:p>
          <a:p>
            <a:pPr marL="381000" lvl="1" indent="-381000" eaLnBrk="0" hangingPunct="0">
              <a:buSzPct val="150000"/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2019570"/>
            <a:ext cx="4305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MALZEME </a:t>
            </a:r>
            <a:r>
              <a:rPr lang="tr-TR" altLang="zh-CN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MEKANİK MUAYENESİ:</a:t>
            </a:r>
            <a:endParaRPr lang="tr-TR" altLang="zh-CN" dirty="0">
              <a:solidFill>
                <a:schemeClr val="tx2"/>
              </a:solidFill>
            </a:endParaRPr>
          </a:p>
        </p:txBody>
      </p:sp>
      <p:pic>
        <p:nvPicPr>
          <p:cNvPr id="18" name="Picture 154" descr="mikrosertlik"/>
          <p:cNvPicPr>
            <a:picLocks noChangeAspect="1" noChangeArrowheads="1"/>
          </p:cNvPicPr>
          <p:nvPr/>
        </p:nvPicPr>
        <p:blipFill rotWithShape="1">
          <a:blip r:embed="rId8" cstate="print"/>
          <a:srcRect l="7294" t="8082" r="14626" b="34656"/>
          <a:stretch/>
        </p:blipFill>
        <p:spPr bwMode="auto">
          <a:xfrm>
            <a:off x="1331639" y="5320954"/>
            <a:ext cx="2052371" cy="1130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50" descr="DSCN0047"/>
          <p:cNvPicPr>
            <a:picLocks noChangeAspect="1" noChangeArrowheads="1"/>
          </p:cNvPicPr>
          <p:nvPr/>
        </p:nvPicPr>
        <p:blipFill rotWithShape="1">
          <a:blip r:embed="rId9" cstate="print"/>
          <a:srcRect l="41052"/>
          <a:stretch/>
        </p:blipFill>
        <p:spPr bwMode="auto">
          <a:xfrm>
            <a:off x="7103696" y="3531716"/>
            <a:ext cx="1446759" cy="184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51" descr="üniversalsertlik"/>
          <p:cNvPicPr>
            <a:picLocks noChangeAspect="1" noChangeArrowheads="1"/>
          </p:cNvPicPr>
          <p:nvPr/>
        </p:nvPicPr>
        <p:blipFill rotWithShape="1">
          <a:blip r:embed="rId10" cstate="print"/>
          <a:srcRect l="15108" t="12908" r="24453" b="6524"/>
          <a:stretch/>
        </p:blipFill>
        <p:spPr bwMode="auto">
          <a:xfrm>
            <a:off x="6527632" y="5589241"/>
            <a:ext cx="1152128" cy="1152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152" descr="yorulma"/>
          <p:cNvPicPr>
            <a:picLocks noChangeAspect="1" noChangeArrowheads="1"/>
          </p:cNvPicPr>
          <p:nvPr/>
        </p:nvPicPr>
        <p:blipFill rotWithShape="1">
          <a:blip r:embed="rId11" cstate="print"/>
          <a:srcRect l="38221"/>
          <a:stretch/>
        </p:blipFill>
        <p:spPr bwMode="auto">
          <a:xfrm>
            <a:off x="4932989" y="3176439"/>
            <a:ext cx="1512317" cy="1836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153" descr="sürünme"/>
          <p:cNvPicPr>
            <a:picLocks noChangeAspect="1" noChangeArrowheads="1"/>
          </p:cNvPicPr>
          <p:nvPr/>
        </p:nvPicPr>
        <p:blipFill rotWithShape="1">
          <a:blip r:embed="rId12" cstate="print"/>
          <a:srcRect l="31264"/>
          <a:stretch/>
        </p:blipFill>
        <p:spPr bwMode="auto">
          <a:xfrm>
            <a:off x="4612276" y="5220543"/>
            <a:ext cx="1394126" cy="152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" name="Group 13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5" name="Rectangle 14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83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Metin Yer Tutucusu"/>
          <p:cNvSpPr txBox="1">
            <a:spLocks/>
          </p:cNvSpPr>
          <p:nvPr/>
        </p:nvSpPr>
        <p:spPr>
          <a:xfrm>
            <a:off x="2987824" y="3698154"/>
            <a:ext cx="4572000" cy="1454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tr-TR" altLang="en-US" dirty="0" smtClean="0"/>
              <a:t>Daha detaylı bilgi için:                               </a:t>
            </a:r>
            <a:r>
              <a:rPr lang="tr-TR" altLang="en-US" dirty="0" smtClean="0">
                <a:hlinkClick r:id="rId2"/>
              </a:rPr>
              <a:t>http://mse.eng.marmara.edu.tr</a:t>
            </a:r>
            <a:endParaRPr lang="tr-TR" altLang="en-US" dirty="0" smtClean="0"/>
          </a:p>
        </p:txBody>
      </p:sp>
      <p:pic>
        <p:nvPicPr>
          <p:cNvPr id="9" name="3 Resim" descr="MUMF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880"/>
            <a:ext cx="2335181" cy="222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12" name="Rectangle 11"/>
          <p:cNvSpPr/>
          <p:nvPr/>
        </p:nvSpPr>
        <p:spPr>
          <a:xfrm>
            <a:off x="2772085" y="2924944"/>
            <a:ext cx="35998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Teşekkürler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36296" y="174518"/>
            <a:ext cx="1800930" cy="2015605"/>
            <a:chOff x="7883638" y="45243"/>
            <a:chExt cx="1224866" cy="1511549"/>
          </a:xfrm>
        </p:grpSpPr>
        <p:sp>
          <p:nvSpPr>
            <p:cNvPr id="13" name="Rectangle 12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143880"/>
            <a:ext cx="3303936" cy="2658589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997602" y="4352085"/>
            <a:ext cx="77971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Recep Tayyip Erdoğan Külliyesine </a:t>
            </a:r>
            <a:r>
              <a:rPr lang="tr-TR" b="1" dirty="0" smtClean="0"/>
              <a:t>Ulaşım İçin: </a:t>
            </a:r>
          </a:p>
          <a:p>
            <a:endParaRPr lang="tr-TR" dirty="0"/>
          </a:p>
          <a:p>
            <a:r>
              <a:rPr lang="tr-TR" sz="1800" dirty="0"/>
              <a:t>https://eng.marmara.edu.tr/notice/recep-tayyip-erdogan-kulliyesi-ulasimi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8264" y="5338843"/>
            <a:ext cx="1469263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NEDEN MARMARA ÜNİV. DE METALURJİ VE MALZEME MÜHENDİSLİĞİ?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64" y="2545739"/>
            <a:ext cx="7791772" cy="373528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5125" algn="l"/>
              </a:tabLst>
              <a:defRPr/>
            </a:pPr>
            <a:r>
              <a:rPr lang="tr-TR" dirty="0" smtClean="0">
                <a:ea typeface="SimSun" pitchFamily="2" charset="-122"/>
                <a:cs typeface="Times New Roman" pitchFamily="18" charset="0"/>
              </a:rPr>
              <a:t>%</a:t>
            </a:r>
            <a:r>
              <a:rPr lang="tr-TR" dirty="0">
                <a:ea typeface="SimSun" pitchFamily="2" charset="-122"/>
                <a:cs typeface="Times New Roman" pitchFamily="18" charset="0"/>
              </a:rPr>
              <a:t>100 </a:t>
            </a:r>
            <a:r>
              <a:rPr lang="tr-TR" dirty="0" smtClean="0">
                <a:ea typeface="SimSun" pitchFamily="2" charset="-122"/>
                <a:cs typeface="Times New Roman" pitchFamily="18" charset="0"/>
              </a:rPr>
              <a:t>İNGİLİZCE </a:t>
            </a:r>
            <a:r>
              <a:rPr lang="tr-TR" dirty="0">
                <a:ea typeface="SimSun" pitchFamily="2" charset="-122"/>
                <a:cs typeface="Times New Roman" pitchFamily="18" charset="0"/>
              </a:rPr>
              <a:t>eğitim.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5125" algn="l"/>
              </a:tabLst>
              <a:defRPr/>
            </a:pPr>
            <a:r>
              <a:rPr lang="tr-TR" dirty="0">
                <a:ea typeface="SimSun" pitchFamily="2" charset="-122"/>
                <a:cs typeface="Times New Roman" pitchFamily="18" charset="0"/>
              </a:rPr>
              <a:t>Akademik kadronun çeşitliliği ve kalitesi.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5125" algn="l"/>
              </a:tabLst>
              <a:defRPr/>
            </a:pPr>
            <a:r>
              <a:rPr lang="tr-TR" dirty="0">
                <a:ea typeface="SimSun" pitchFamily="2" charset="-122"/>
                <a:cs typeface="Times New Roman" pitchFamily="18" charset="0"/>
              </a:rPr>
              <a:t>Kontenjanların sınırlı olması.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5125" algn="l"/>
              </a:tabLst>
              <a:defRPr/>
            </a:pPr>
            <a:r>
              <a:rPr lang="tr-TR" dirty="0">
                <a:ea typeface="SimSun" pitchFamily="2" charset="-122"/>
                <a:cs typeface="Times New Roman" pitchFamily="18" charset="0"/>
              </a:rPr>
              <a:t>Teknik seçmeli derslerin çeşitliliği.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5125" algn="l"/>
              </a:tabLst>
              <a:defRPr/>
            </a:pPr>
            <a:r>
              <a:rPr lang="tr-TR" dirty="0">
                <a:ea typeface="SimSun" pitchFamily="2" charset="-122"/>
                <a:cs typeface="Times New Roman" pitchFamily="18" charset="0"/>
              </a:rPr>
              <a:t>Laboratuvar olanaklarının </a:t>
            </a:r>
            <a:r>
              <a:rPr lang="tr-TR" dirty="0" smtClean="0">
                <a:ea typeface="SimSun" pitchFamily="2" charset="-122"/>
                <a:cs typeface="Times New Roman" pitchFamily="18" charset="0"/>
              </a:rPr>
              <a:t>çeşitliliği ve öğrencilerin kullanımına açık olması.</a:t>
            </a:r>
            <a:endParaRPr lang="tr-TR" dirty="0"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5125" algn="l"/>
              </a:tabLst>
              <a:defRPr/>
            </a:pPr>
            <a:r>
              <a:rPr lang="tr-TR" dirty="0">
                <a:ea typeface="SimSun" pitchFamily="2" charset="-122"/>
                <a:cs typeface="Times New Roman" pitchFamily="18" charset="0"/>
              </a:rPr>
              <a:t>Çeşitli mühendislik bölümlerinde, </a:t>
            </a:r>
            <a:r>
              <a:rPr lang="tr-TR" dirty="0" smtClean="0">
                <a:ea typeface="SimSun" pitchFamily="2" charset="-122"/>
                <a:cs typeface="Times New Roman" pitchFamily="18" charset="0"/>
              </a:rPr>
              <a:t>ÇİFT ANADAL ve YANDAL imkanı</a:t>
            </a:r>
            <a:r>
              <a:rPr lang="tr-TR" dirty="0">
                <a:ea typeface="SimSun" pitchFamily="2" charset="-122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5125" algn="l"/>
              </a:tabLst>
              <a:defRPr/>
            </a:pPr>
            <a:r>
              <a:rPr lang="tr-TR" dirty="0">
                <a:ea typeface="SimSun" pitchFamily="2" charset="-122"/>
                <a:cs typeface="Times New Roman" pitchFamily="18" charset="0"/>
              </a:rPr>
              <a:t>Çok çeşitli </a:t>
            </a:r>
            <a:r>
              <a:rPr lang="tr-TR" dirty="0" smtClean="0">
                <a:ea typeface="SimSun" pitchFamily="2" charset="-122"/>
                <a:cs typeface="Times New Roman" pitchFamily="18" charset="0"/>
              </a:rPr>
              <a:t> ve geniş bir alanda </a:t>
            </a:r>
            <a:r>
              <a:rPr lang="tr-TR" dirty="0">
                <a:ea typeface="SimSun" pitchFamily="2" charset="-122"/>
                <a:cs typeface="Times New Roman" pitchFamily="18" charset="0"/>
              </a:rPr>
              <a:t>iş imkanları.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365125" algn="l"/>
              </a:tabLst>
              <a:defRPr/>
            </a:pPr>
            <a:r>
              <a:rPr lang="tr-TR" dirty="0" smtClean="0">
                <a:ea typeface="SimSun" pitchFamily="2" charset="-122"/>
                <a:cs typeface="Times New Roman" pitchFamily="18" charset="0"/>
              </a:rPr>
              <a:t>ERASMUS programı </a:t>
            </a:r>
            <a:r>
              <a:rPr lang="tr-TR" dirty="0">
                <a:ea typeface="SimSun" pitchFamily="2" charset="-122"/>
                <a:cs typeface="Times New Roman" pitchFamily="18" charset="0"/>
              </a:rPr>
              <a:t>dahilinde yurtdışında eğitim </a:t>
            </a:r>
            <a:r>
              <a:rPr lang="tr-TR" dirty="0" smtClean="0">
                <a:ea typeface="SimSun" pitchFamily="2" charset="-122"/>
                <a:cs typeface="Times New Roman" pitchFamily="18" charset="0"/>
              </a:rPr>
              <a:t>olanakları</a:t>
            </a:r>
            <a:r>
              <a:rPr lang="tr-TR" dirty="0">
                <a:ea typeface="SimSun" pitchFamily="2" charset="-122"/>
                <a:cs typeface="Times New Roman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Mühendislik eğitiminde MÜDEK akreditasyonuna sahip olması.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grpSp>
        <p:nvGrpSpPr>
          <p:cNvPr id="6" name="Group 5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7" name="Rectangle 6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57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UZMANLIK ALANLARI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358008"/>
            <a:ext cx="7791772" cy="3735288"/>
          </a:xfrm>
        </p:spPr>
        <p:txBody>
          <a:bodyPr numCol="2">
            <a:normAutofit fontScale="92500" lnSpcReduction="10000"/>
          </a:bodyPr>
          <a:lstStyle/>
          <a:p>
            <a:pPr fontAlgn="auto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defRPr/>
            </a:pPr>
            <a:r>
              <a:rPr lang="tr-TR" dirty="0">
                <a:cs typeface="Arial" charset="0"/>
              </a:rPr>
              <a:t>Elektronik </a:t>
            </a:r>
            <a:r>
              <a:rPr lang="en-US" dirty="0">
                <a:cs typeface="Arial" charset="0"/>
              </a:rPr>
              <a:t>m</a:t>
            </a:r>
            <a:r>
              <a:rPr lang="tr-TR" dirty="0">
                <a:cs typeface="Arial" charset="0"/>
              </a:rPr>
              <a:t>alzemeler</a:t>
            </a:r>
          </a:p>
          <a:p>
            <a:pPr fontAlgn="auto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defRPr/>
            </a:pPr>
            <a:r>
              <a:rPr lang="tr-TR" dirty="0">
                <a:cs typeface="Arial" charset="0"/>
              </a:rPr>
              <a:t>Seramik malzemeler</a:t>
            </a:r>
          </a:p>
          <a:p>
            <a:pPr fontAlgn="auto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defRPr/>
            </a:pPr>
            <a:r>
              <a:rPr lang="tr-TR" dirty="0" err="1" smtClean="0">
                <a:cs typeface="Arial" charset="0"/>
              </a:rPr>
              <a:t>Polimerik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>
                <a:cs typeface="Arial" charset="0"/>
              </a:rPr>
              <a:t>malzemeler</a:t>
            </a:r>
          </a:p>
          <a:p>
            <a:pPr fontAlgn="auto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defRPr/>
            </a:pPr>
            <a:r>
              <a:rPr lang="tr-TR" dirty="0" err="1" smtClean="0">
                <a:cs typeface="Arial" charset="0"/>
              </a:rPr>
              <a:t>Biyomalzemeler</a:t>
            </a:r>
            <a:endParaRPr lang="tr-TR" dirty="0">
              <a:cs typeface="Arial" charset="0"/>
            </a:endParaRPr>
          </a:p>
          <a:p>
            <a:pPr fontAlgn="auto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defRPr/>
            </a:pPr>
            <a:r>
              <a:rPr lang="tr-TR" dirty="0">
                <a:cs typeface="Arial" charset="0"/>
              </a:rPr>
              <a:t>Nanomalzemeler</a:t>
            </a:r>
          </a:p>
          <a:p>
            <a:pPr fontAlgn="auto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defRPr/>
            </a:pPr>
            <a:r>
              <a:rPr lang="tr-TR" dirty="0">
                <a:cs typeface="Arial" charset="0"/>
              </a:rPr>
              <a:t>Mekanik </a:t>
            </a:r>
            <a:r>
              <a:rPr lang="en-US" dirty="0">
                <a:cs typeface="Arial" charset="0"/>
              </a:rPr>
              <a:t>m</a:t>
            </a:r>
            <a:r>
              <a:rPr lang="tr-TR" dirty="0">
                <a:cs typeface="Arial" charset="0"/>
              </a:rPr>
              <a:t>etalurji</a:t>
            </a:r>
          </a:p>
          <a:p>
            <a:pPr fontAlgn="auto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defRPr/>
            </a:pPr>
            <a:r>
              <a:rPr lang="tr-TR" dirty="0" smtClean="0">
                <a:cs typeface="Arial" charset="0"/>
              </a:rPr>
              <a:t>Döküm ve katılaştırma</a:t>
            </a:r>
            <a:endParaRPr lang="tr-TR" dirty="0">
              <a:cs typeface="Arial" charset="0"/>
            </a:endParaRPr>
          </a:p>
          <a:p>
            <a:pPr fontAlgn="auto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defRPr/>
            </a:pPr>
            <a:r>
              <a:rPr lang="tr-TR" dirty="0">
                <a:cs typeface="Arial" charset="0"/>
              </a:rPr>
              <a:t>Isıl </a:t>
            </a:r>
            <a:r>
              <a:rPr lang="en-US" dirty="0" err="1">
                <a:cs typeface="Arial" charset="0"/>
              </a:rPr>
              <a:t>i</a:t>
            </a:r>
            <a:r>
              <a:rPr lang="tr-TR" dirty="0">
                <a:cs typeface="Arial" charset="0"/>
              </a:rPr>
              <a:t>şlem </a:t>
            </a:r>
          </a:p>
          <a:p>
            <a:pPr fontAlgn="auto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defRPr/>
            </a:pPr>
            <a:r>
              <a:rPr lang="tr-TR" dirty="0" smtClean="0">
                <a:cs typeface="Arial" charset="0"/>
              </a:rPr>
              <a:t>Kaplamalar</a:t>
            </a:r>
            <a:endParaRPr lang="tr-TR" dirty="0">
              <a:cs typeface="Arial" charset="0"/>
            </a:endParaRPr>
          </a:p>
          <a:p>
            <a:pPr fontAlgn="auto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defRPr/>
            </a:pPr>
            <a:r>
              <a:rPr lang="tr-TR" dirty="0">
                <a:cs typeface="Arial" charset="0"/>
              </a:rPr>
              <a:t>Kaynak </a:t>
            </a:r>
            <a:r>
              <a:rPr lang="tr-TR" dirty="0" smtClean="0">
                <a:cs typeface="Arial" charset="0"/>
              </a:rPr>
              <a:t>metalurjisi</a:t>
            </a:r>
          </a:p>
          <a:p>
            <a:pPr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tr-TR" dirty="0">
                <a:cs typeface="Arial" charset="0"/>
              </a:rPr>
              <a:t>Korozyon ve </a:t>
            </a:r>
            <a:r>
              <a:rPr lang="en-US" dirty="0">
                <a:cs typeface="Arial" charset="0"/>
              </a:rPr>
              <a:t>k</a:t>
            </a:r>
            <a:r>
              <a:rPr lang="tr-TR" dirty="0">
                <a:cs typeface="Arial" charset="0"/>
              </a:rPr>
              <a:t>orozyondan </a:t>
            </a:r>
            <a:r>
              <a:rPr lang="en-US" dirty="0">
                <a:cs typeface="Arial" charset="0"/>
              </a:rPr>
              <a:t>k</a:t>
            </a:r>
            <a:r>
              <a:rPr lang="tr-TR" dirty="0">
                <a:cs typeface="Arial" charset="0"/>
              </a:rPr>
              <a:t>oruma</a:t>
            </a:r>
          </a:p>
          <a:p>
            <a:pPr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tr-TR" dirty="0">
                <a:cs typeface="Arial" charset="0"/>
              </a:rPr>
              <a:t>İleri </a:t>
            </a:r>
            <a:r>
              <a:rPr lang="en-US" dirty="0">
                <a:cs typeface="Arial" charset="0"/>
              </a:rPr>
              <a:t>t</a:t>
            </a:r>
            <a:r>
              <a:rPr lang="tr-TR" dirty="0">
                <a:cs typeface="Arial" charset="0"/>
              </a:rPr>
              <a:t>eknoloji </a:t>
            </a:r>
            <a:r>
              <a:rPr lang="en-US" dirty="0">
                <a:cs typeface="Arial" charset="0"/>
              </a:rPr>
              <a:t>m</a:t>
            </a:r>
            <a:r>
              <a:rPr lang="tr-TR" dirty="0">
                <a:cs typeface="Arial" charset="0"/>
              </a:rPr>
              <a:t>alzemeleri </a:t>
            </a:r>
          </a:p>
          <a:p>
            <a:pPr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tr-TR" dirty="0">
                <a:cs typeface="Arial" charset="0"/>
              </a:rPr>
              <a:t>Metal </a:t>
            </a:r>
            <a:r>
              <a:rPr lang="tr-TR" dirty="0" smtClean="0">
                <a:cs typeface="Arial" charset="0"/>
              </a:rPr>
              <a:t>ve alaşım üretimi</a:t>
            </a:r>
            <a:endParaRPr lang="tr-TR" dirty="0">
              <a:cs typeface="Arial" charset="0"/>
            </a:endParaRPr>
          </a:p>
          <a:p>
            <a:pPr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tr-TR" dirty="0" err="1" smtClean="0">
                <a:cs typeface="Arial" charset="0"/>
              </a:rPr>
              <a:t>Kompozit</a:t>
            </a:r>
            <a:r>
              <a:rPr lang="tr-TR" dirty="0" smtClean="0">
                <a:cs typeface="Arial" charset="0"/>
              </a:rPr>
              <a:t> malzeme üretimi</a:t>
            </a:r>
            <a:endParaRPr lang="tr-TR" dirty="0">
              <a:cs typeface="Arial" charset="0"/>
            </a:endParaRPr>
          </a:p>
          <a:p>
            <a:pPr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tr-TR" dirty="0">
                <a:cs typeface="Arial" charset="0"/>
              </a:rPr>
              <a:t>Temel üretim süreçleri</a:t>
            </a:r>
          </a:p>
          <a:p>
            <a:pPr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tr-TR" dirty="0">
                <a:cs typeface="Arial" charset="0"/>
              </a:rPr>
              <a:t>Malzeme seçimi</a:t>
            </a:r>
          </a:p>
          <a:p>
            <a:pPr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tr-TR" dirty="0">
                <a:cs typeface="Arial" charset="0"/>
              </a:rPr>
              <a:t>Metalografi </a:t>
            </a:r>
          </a:p>
          <a:p>
            <a:pPr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tr-TR" dirty="0">
                <a:cs typeface="Arial" charset="0"/>
              </a:rPr>
              <a:t>Kalite kontrol</a:t>
            </a:r>
          </a:p>
          <a:p>
            <a:pPr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tr-TR" dirty="0">
                <a:cs typeface="Arial" charset="0"/>
              </a:rPr>
              <a:t>Tahribatsız </a:t>
            </a:r>
            <a:r>
              <a:rPr lang="tr-TR" dirty="0" smtClean="0">
                <a:cs typeface="Arial" charset="0"/>
              </a:rPr>
              <a:t>muayene</a:t>
            </a:r>
          </a:p>
          <a:p>
            <a:pPr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tr-TR" dirty="0" smtClean="0">
                <a:cs typeface="Arial" charset="0"/>
              </a:rPr>
              <a:t>Yenilenebilir enerji sistemleri</a:t>
            </a:r>
            <a:endParaRPr lang="tr-TR" dirty="0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532671" y="1997918"/>
            <a:ext cx="4500563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685800" fontAlgn="auto">
              <a:lnSpc>
                <a:spcPct val="80000"/>
              </a:lnSpc>
              <a:spcBef>
                <a:spcPts val="1000"/>
              </a:spcBef>
              <a:spcAft>
                <a:spcPts val="200"/>
              </a:spcAft>
              <a:buSzPct val="130000"/>
              <a:buFont typeface="Wingdings" panose="05000000000000000000" pitchFamily="2" charset="2"/>
              <a:buChar char="§"/>
            </a:pPr>
            <a:endParaRPr lang="tr-TR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84048" indent="-384048" defTabSz="685800" fontAlgn="auto">
              <a:lnSpc>
                <a:spcPct val="80000"/>
              </a:lnSpc>
              <a:spcBef>
                <a:spcPts val="1000"/>
              </a:spcBef>
              <a:spcAft>
                <a:spcPts val="200"/>
              </a:spcAft>
              <a:buSzPct val="130000"/>
              <a:buFont typeface="Wingdings" panose="05000000000000000000" pitchFamily="2" charset="2"/>
              <a:buChar char="§"/>
            </a:pPr>
            <a:endParaRPr lang="tr-TR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10" name="Rectangle 9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52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06" y="170361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NERELERDE ÇALIŞABİLİR?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20" y="4200255"/>
            <a:ext cx="7991561" cy="2252933"/>
          </a:xfrm>
        </p:spPr>
        <p:txBody>
          <a:bodyPr vert="horz" lIns="91440" tIns="45720" rIns="91440" bIns="45720" numCol="2" rtlCol="0" anchor="ctr">
            <a:noAutofit/>
          </a:bodyPr>
          <a:lstStyle/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cs typeface="Arial" charset="0"/>
              </a:rPr>
              <a:t>Demir-Çelik Sanayi </a:t>
            </a:r>
            <a:r>
              <a:rPr lang="tr-TR" sz="1600" dirty="0" smtClean="0">
                <a:cs typeface="Arial" charset="0"/>
              </a:rPr>
              <a:t>                  </a:t>
            </a: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 smtClean="0">
                <a:cs typeface="Arial" charset="0"/>
              </a:rPr>
              <a:t>Demir-Dışı </a:t>
            </a:r>
            <a:r>
              <a:rPr lang="tr-TR" sz="1600" dirty="0">
                <a:cs typeface="Arial" charset="0"/>
              </a:rPr>
              <a:t>Metal Üretim Sanayi (Aluminyum, Bakır</a:t>
            </a:r>
            <a:r>
              <a:rPr lang="tr-TR" sz="1600" dirty="0" smtClean="0">
                <a:cs typeface="Arial" charset="0"/>
              </a:rPr>
              <a:t>, vb.)</a:t>
            </a:r>
            <a:endParaRPr lang="tr-TR" sz="1600" dirty="0">
              <a:cs typeface="Arial" charset="0"/>
            </a:endParaRP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cs typeface="Arial" charset="0"/>
                <a:sym typeface="Symbol" pitchFamily="18" charset="2"/>
              </a:rPr>
              <a:t>Metal Şekillendirme ve İşleme Sanayi</a:t>
            </a: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cs typeface="Arial" charset="0"/>
              </a:rPr>
              <a:t>Beyaz Eşya Sanayi </a:t>
            </a:r>
            <a:r>
              <a:rPr lang="tr-TR" sz="1600" dirty="0" smtClean="0">
                <a:cs typeface="Arial" charset="0"/>
              </a:rPr>
              <a:t>                       </a:t>
            </a: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 smtClean="0">
                <a:cs typeface="Arial" charset="0"/>
              </a:rPr>
              <a:t>Cam</a:t>
            </a:r>
            <a:r>
              <a:rPr lang="tr-TR" sz="1600" dirty="0">
                <a:cs typeface="Arial" charset="0"/>
              </a:rPr>
              <a:t>, Seramik ve Refrakter Sanayi </a:t>
            </a: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cs typeface="Arial" charset="0"/>
              </a:rPr>
              <a:t>Döküm Sanayi</a:t>
            </a: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cs typeface="Arial" charset="0"/>
              </a:rPr>
              <a:t>Savunma Sanayi </a:t>
            </a: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 err="1" smtClean="0">
                <a:cs typeface="Arial" charset="0"/>
              </a:rPr>
              <a:t>Nanoteknoloji</a:t>
            </a:r>
            <a:endParaRPr lang="tr-TR" sz="1600" dirty="0" smtClean="0">
              <a:cs typeface="Arial" charset="0"/>
            </a:endParaRP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 smtClean="0">
                <a:cs typeface="Arial" charset="0"/>
              </a:rPr>
              <a:t>Araştırma-Geliştirme </a:t>
            </a:r>
            <a:r>
              <a:rPr lang="tr-TR" sz="1600" dirty="0" err="1" smtClean="0">
                <a:cs typeface="Arial" charset="0"/>
              </a:rPr>
              <a:t>Lab</a:t>
            </a:r>
            <a:r>
              <a:rPr lang="tr-TR" sz="1600" dirty="0" smtClean="0">
                <a:cs typeface="Arial" charset="0"/>
              </a:rPr>
              <a:t>.</a:t>
            </a:r>
            <a:endParaRPr lang="tr-TR" sz="1600" dirty="0">
              <a:cs typeface="Arial" charset="0"/>
            </a:endParaRP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 smtClean="0">
                <a:cs typeface="Arial" charset="0"/>
              </a:rPr>
              <a:t>Uçak ve Gemi İmalat Sanayi</a:t>
            </a: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>
              <a:solidFill>
                <a:srgbClr val="1F497D"/>
              </a:solidFill>
              <a:cs typeface="Arial" charset="0"/>
            </a:endParaRP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 smtClean="0">
              <a:solidFill>
                <a:srgbClr val="1F497D"/>
              </a:solidFill>
              <a:cs typeface="Arial" charset="0"/>
            </a:endParaRP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>
              <a:solidFill>
                <a:srgbClr val="1F497D"/>
              </a:solidFill>
              <a:cs typeface="Arial" charset="0"/>
            </a:endParaRP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 smtClean="0">
              <a:solidFill>
                <a:srgbClr val="1F497D"/>
              </a:solidFill>
              <a:cs typeface="Arial" charset="0"/>
            </a:endParaRP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>
              <a:solidFill>
                <a:srgbClr val="1F497D"/>
              </a:solidFill>
              <a:cs typeface="Arial" charset="0"/>
            </a:endParaRP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>
              <a:solidFill>
                <a:srgbClr val="1F497D"/>
              </a:solidFill>
              <a:cs typeface="Arial" charset="0"/>
            </a:endParaRP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>
              <a:solidFill>
                <a:srgbClr val="1F497D"/>
              </a:solidFill>
              <a:cs typeface="Arial" charset="0"/>
            </a:endParaRP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 smtClean="0">
              <a:solidFill>
                <a:srgbClr val="1F497D"/>
              </a:solidFill>
              <a:cs typeface="Arial" charset="0"/>
            </a:endParaRP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solidFill>
                  <a:srgbClr val="1F497D"/>
                </a:solidFill>
                <a:cs typeface="Arial" charset="0"/>
              </a:rPr>
              <a:t>Kaynak Malzemeleri Üretimi ve Kaynak Mühendisliği</a:t>
            </a: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solidFill>
                  <a:srgbClr val="1F497D"/>
                </a:solidFill>
                <a:cs typeface="Arial" charset="0"/>
              </a:rPr>
              <a:t>Yüzey İşlemleri ve Kaplama Sanayi </a:t>
            </a:r>
            <a:endParaRPr lang="tr-TR" sz="1600" dirty="0" smtClean="0">
              <a:solidFill>
                <a:srgbClr val="1F497D"/>
              </a:solidFill>
              <a:cs typeface="Arial" charset="0"/>
            </a:endParaRP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solidFill>
                  <a:srgbClr val="1F497D"/>
                </a:solidFill>
                <a:cs typeface="Arial" charset="0"/>
              </a:rPr>
              <a:t>Makine İmalat Sanayi </a:t>
            </a: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solidFill>
                  <a:srgbClr val="1F497D"/>
                </a:solidFill>
                <a:cs typeface="Arial" charset="0"/>
              </a:rPr>
              <a:t>Elektrik-Elektronik Malzeme Üretimi </a:t>
            </a: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 err="1">
                <a:solidFill>
                  <a:srgbClr val="1F497D"/>
                </a:solidFill>
                <a:cs typeface="Arial" charset="0"/>
              </a:rPr>
              <a:t>Kompozit</a:t>
            </a:r>
            <a:r>
              <a:rPr lang="tr-TR" sz="1600" dirty="0">
                <a:solidFill>
                  <a:srgbClr val="1F497D"/>
                </a:solidFill>
                <a:cs typeface="Arial" charset="0"/>
              </a:rPr>
              <a:t> Malzeme Üretimi</a:t>
            </a: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solidFill>
                  <a:srgbClr val="1F497D"/>
                </a:solidFill>
                <a:cs typeface="Arial" charset="0"/>
              </a:rPr>
              <a:t>Manyetik ve Yarı İletken </a:t>
            </a:r>
            <a:r>
              <a:rPr lang="tr-TR" sz="1600" dirty="0" err="1">
                <a:solidFill>
                  <a:srgbClr val="1F497D"/>
                </a:solidFill>
                <a:cs typeface="Arial" charset="0"/>
              </a:rPr>
              <a:t>Malz</a:t>
            </a:r>
            <a:r>
              <a:rPr lang="tr-TR" sz="1600" dirty="0">
                <a:solidFill>
                  <a:srgbClr val="1F497D"/>
                </a:solidFill>
                <a:cs typeface="Arial" charset="0"/>
              </a:rPr>
              <a:t>. Üretimi</a:t>
            </a: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solidFill>
                  <a:srgbClr val="1F497D"/>
                </a:solidFill>
                <a:cs typeface="Arial" charset="0"/>
              </a:rPr>
              <a:t>Otomotiv ve Otomotiv Yan </a:t>
            </a:r>
            <a:r>
              <a:rPr lang="tr-TR" sz="1600" dirty="0" smtClean="0">
                <a:solidFill>
                  <a:srgbClr val="1F497D"/>
                </a:solidFill>
                <a:cs typeface="Arial" charset="0"/>
              </a:rPr>
              <a:t>Sanayi</a:t>
            </a: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solidFill>
                  <a:srgbClr val="1F497D"/>
                </a:solidFill>
                <a:cs typeface="Arial" charset="0"/>
              </a:rPr>
              <a:t>Polimer ve Plastik Teknolojisi </a:t>
            </a: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>
                <a:solidFill>
                  <a:srgbClr val="1F497D"/>
                </a:solidFill>
                <a:cs typeface="Arial" charset="0"/>
              </a:rPr>
              <a:t>Kalite Kontrol ve Gözetim Şirketleri</a:t>
            </a: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r>
              <a:rPr lang="tr-TR" sz="1600" dirty="0" err="1">
                <a:solidFill>
                  <a:srgbClr val="1F497D"/>
                </a:solidFill>
                <a:cs typeface="Arial" charset="0"/>
              </a:rPr>
              <a:t>Biomedikal</a:t>
            </a:r>
            <a:r>
              <a:rPr lang="tr-TR" sz="1600" dirty="0">
                <a:solidFill>
                  <a:srgbClr val="1F497D"/>
                </a:solidFill>
                <a:cs typeface="Arial" charset="0"/>
              </a:rPr>
              <a:t> Malzeme Üretimi </a:t>
            </a:r>
          </a:p>
          <a:p>
            <a:pPr marL="36576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>
              <a:solidFill>
                <a:srgbClr val="1F497D"/>
              </a:solidFill>
              <a:cs typeface="Arial" charset="0"/>
            </a:endParaRP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>
              <a:cs typeface="Arial" charset="0"/>
            </a:endParaRP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>
              <a:cs typeface="Arial" charset="0"/>
            </a:endParaRP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>
              <a:cs typeface="Arial" charset="0"/>
            </a:endParaRP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>
              <a:cs typeface="Arial" charset="0"/>
            </a:endParaRP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>
              <a:cs typeface="Arial" charset="0"/>
            </a:endParaRPr>
          </a:p>
          <a:p>
            <a:pPr marL="36576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§"/>
            </a:pPr>
            <a:endParaRPr lang="tr-TR" sz="1600" dirty="0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760801" y="1997918"/>
            <a:ext cx="4029186" cy="4455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685800">
              <a:lnSpc>
                <a:spcPct val="80000"/>
              </a:lnSpc>
              <a:spcBef>
                <a:spcPts val="1000"/>
              </a:spcBef>
              <a:spcAft>
                <a:spcPts val="200"/>
              </a:spcAft>
              <a:buSzPct val="130000"/>
              <a:buFont typeface="Wingdings" panose="05000000000000000000" pitchFamily="2" charset="2"/>
              <a:buChar char="§"/>
            </a:pPr>
            <a:endParaRPr lang="tr-TR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9" name="Rectangle 8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02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60" y="458016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MEZUNLARIMIZ NERELERDE ÇALIŞIYOR?</a:t>
            </a:r>
            <a:endParaRPr lang="en-GB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532671" y="1997918"/>
            <a:ext cx="4500563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685800" fontAlgn="auto">
              <a:lnSpc>
                <a:spcPct val="80000"/>
              </a:lnSpc>
              <a:spcBef>
                <a:spcPts val="1000"/>
              </a:spcBef>
              <a:spcAft>
                <a:spcPts val="200"/>
              </a:spcAft>
              <a:buSzPct val="130000"/>
              <a:buFont typeface="Wingdings" panose="05000000000000000000" pitchFamily="2" charset="2"/>
              <a:buChar char="§"/>
            </a:pPr>
            <a:endParaRPr lang="tr-TR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84048" indent="-384048" defTabSz="685800" fontAlgn="auto">
              <a:lnSpc>
                <a:spcPct val="80000"/>
              </a:lnSpc>
              <a:spcBef>
                <a:spcPts val="1000"/>
              </a:spcBef>
              <a:spcAft>
                <a:spcPts val="200"/>
              </a:spcAft>
              <a:buSzPct val="130000"/>
              <a:buFont typeface="Wingdings" panose="05000000000000000000" pitchFamily="2" charset="2"/>
              <a:buChar char="§"/>
            </a:pPr>
            <a:endParaRPr lang="tr-TR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630291">
            <a:off x="1142321" y="4505025"/>
            <a:ext cx="164307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İSDEMİR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1396721">
            <a:off x="4859315" y="2224663"/>
            <a:ext cx="16430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GENERAL ELECTRIC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892440">
            <a:off x="795503" y="1895566"/>
            <a:ext cx="16430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TÜRK HAVA YOLLARI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20683335">
            <a:off x="4276190" y="3632965"/>
            <a:ext cx="16430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OYAK-RENAULT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1104761">
            <a:off x="7057682" y="4193173"/>
            <a:ext cx="164307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DAF TIRSAN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1427133">
            <a:off x="6936340" y="2090494"/>
            <a:ext cx="187055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ASSAN ALÜMİNYUM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21128513">
            <a:off x="2684126" y="2783416"/>
            <a:ext cx="16430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GEDİK HOLDİNG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20776193">
            <a:off x="6577446" y="3264933"/>
            <a:ext cx="164307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DIGICOM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rot="553880">
            <a:off x="2878941" y="1915127"/>
            <a:ext cx="164307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TAI-TUSAŞ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 rot="20631848">
            <a:off x="755395" y="3186146"/>
            <a:ext cx="16430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FORD OTOSAN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 rot="20865674">
            <a:off x="3253865" y="5373512"/>
            <a:ext cx="16430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KROMAN ÇELİK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 rot="2108938">
            <a:off x="7018971" y="5232245"/>
            <a:ext cx="164307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KOSGEB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 rot="490318">
            <a:off x="742483" y="5969321"/>
            <a:ext cx="164307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BOSCH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11"/>
          <p:cNvSpPr txBox="1"/>
          <p:nvPr/>
        </p:nvSpPr>
        <p:spPr>
          <a:xfrm rot="20683335">
            <a:off x="4917297" y="4802623"/>
            <a:ext cx="164307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ERDEMİR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 rot="20776193">
            <a:off x="5316199" y="5555681"/>
            <a:ext cx="16430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ÇOLAKOĞLU</a:t>
            </a:r>
          </a:p>
          <a:p>
            <a:pPr algn="ctr">
              <a:defRPr/>
            </a:pPr>
            <a:r>
              <a:rPr lang="tr-TR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METALURJİ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 rot="1378467">
            <a:off x="2596720" y="4192406"/>
            <a:ext cx="164307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ARÇELİK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 rot="909230">
            <a:off x="7203399" y="6100081"/>
            <a:ext cx="164307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ŞİŞECAM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27" name="Rectangle 26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Box 8"/>
          <p:cNvSpPr txBox="1"/>
          <p:nvPr/>
        </p:nvSpPr>
        <p:spPr>
          <a:xfrm rot="21442829">
            <a:off x="1239907" y="5298331"/>
            <a:ext cx="178190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TÜBİTAK-MAM</a:t>
            </a:r>
            <a:endParaRPr lang="en-US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178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TARİHÇE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791772" cy="373528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tr-TR" altLang="zh-CN" dirty="0" smtClean="0"/>
              <a:t>Marmara </a:t>
            </a:r>
            <a:r>
              <a:rPr lang="tr-TR" altLang="zh-CN" dirty="0"/>
              <a:t>Üniversitesi’nde Metalurji ve Malzeme Mühendisliği Bölümü 1997 yılında Bölüm kurucumuz Prof. Dr. Ömer  Z. CEBECİ, (Emekli) tarafından Malzeme Bilimi ve Üretim Metalurjisi Anabilim Dallarının faaliyete geçmesi ile </a:t>
            </a:r>
            <a:r>
              <a:rPr lang="tr-TR" altLang="zh-CN" dirty="0" smtClean="0"/>
              <a:t>kurulmuştur.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tr-TR" altLang="zh-CN" dirty="0" smtClean="0"/>
              <a:t>2000-2001 </a:t>
            </a:r>
            <a:r>
              <a:rPr lang="tr-TR" altLang="zh-CN" dirty="0"/>
              <a:t>Eğitim-öğretim yılında lisans düzeyinde eğitime başlanmıştır. </a:t>
            </a:r>
            <a:endParaRPr lang="tr-TR" altLang="zh-CN" dirty="0" smtClean="0"/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tr-TR" altLang="zh-CN" dirty="0" smtClean="0"/>
              <a:t>2003-2004 </a:t>
            </a:r>
            <a:r>
              <a:rPr lang="tr-TR" altLang="zh-CN" dirty="0"/>
              <a:t>Eğitim-öğretim yılında Metalurji ve Malzeme Mühendisliği Bölümü Yüksek Lisans programı </a:t>
            </a:r>
            <a:r>
              <a:rPr lang="tr-TR" altLang="zh-CN" dirty="0" smtClean="0"/>
              <a:t>açılmıştır.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tr-TR" dirty="0" smtClean="0"/>
              <a:t>2009-2010 </a:t>
            </a:r>
            <a:r>
              <a:rPr lang="tr-TR" dirty="0"/>
              <a:t>Eğitim-öğretim yılında Metalurji ve Malzeme Mühendisliği Bölümü Doktora programı açılmıştır.</a:t>
            </a:r>
          </a:p>
          <a:p>
            <a:pPr algn="just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grpSp>
        <p:nvGrpSpPr>
          <p:cNvPr id="6" name="Group 5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7" name="Rectangle 6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67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AKADEMİK VE İDARİ PERSONEL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069926"/>
            <a:ext cx="7791772" cy="4311402"/>
          </a:xfrm>
        </p:spPr>
        <p:txBody>
          <a:bodyPr numCol="1">
            <a:normAutofit lnSpcReduction="10000"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tr-TR" altLang="zh-CN" sz="2400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AKADEMİK  PERSONEL</a:t>
            </a:r>
            <a:r>
              <a:rPr lang="tr-TR" altLang="zh-CN" sz="2400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endParaRPr lang="tr-TR" altLang="zh-CN" sz="2400" kern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tr-TR" altLang="zh-CN" kern="0" dirty="0" smtClean="0"/>
              <a:t>7 Profesör Dr. (+1 Emekli Kısmi Zamanlı Profesör) </a:t>
            </a:r>
            <a:endParaRPr lang="tr-TR" altLang="zh-CN" kern="0" dirty="0"/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tr-TR" altLang="zh-CN" kern="0" dirty="0" smtClean="0"/>
              <a:t>1 Doçent Dr.</a:t>
            </a:r>
            <a:endParaRPr lang="tr-TR" altLang="zh-CN" kern="0" dirty="0"/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tr-TR" altLang="zh-CN" kern="0" dirty="0" smtClean="0"/>
              <a:t>3 </a:t>
            </a:r>
            <a:r>
              <a:rPr lang="tr-TR" altLang="zh-CN" kern="0" dirty="0"/>
              <a:t>Dr. Öğretim Üyesi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tr-TR" altLang="zh-CN" kern="0" dirty="0"/>
              <a:t>1 Dr. Öğretim </a:t>
            </a:r>
            <a:r>
              <a:rPr lang="tr-TR" altLang="zh-CN" kern="0" dirty="0" smtClean="0"/>
              <a:t>Görevlisi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tr-TR" altLang="zh-CN" kern="0" dirty="0" smtClean="0"/>
              <a:t>3 Dr. Araştırma Görevlisi</a:t>
            </a:r>
            <a:endParaRPr lang="tr-TR" altLang="zh-CN" kern="0" dirty="0"/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tr-TR" altLang="zh-CN" kern="0" dirty="0" smtClean="0"/>
              <a:t>5 </a:t>
            </a:r>
            <a:r>
              <a:rPr lang="tr-TR" altLang="zh-CN" kern="0" dirty="0"/>
              <a:t>Araştırma Görevlisi </a:t>
            </a:r>
            <a:endParaRPr lang="tr-TR" altLang="zh-CN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2400" kern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tr-TR" altLang="zh-CN" sz="2400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İDARİ PERSONEL:</a:t>
            </a:r>
            <a:endParaRPr lang="tr-TR" altLang="zh-CN" sz="2400" kern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tr-TR" altLang="zh-CN" kern="0" dirty="0" smtClean="0"/>
              <a:t>1 Bölüm </a:t>
            </a:r>
            <a:r>
              <a:rPr lang="tr-TR" altLang="zh-CN" kern="0" dirty="0"/>
              <a:t>Sekreteri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tr-TR" altLang="zh-CN" kern="0" dirty="0" smtClean="0"/>
              <a:t>1 Tekniker</a:t>
            </a:r>
            <a:endParaRPr lang="tr-TR" altLang="zh-CN" kern="0" dirty="0"/>
          </a:p>
          <a:p>
            <a:pPr fontAlgn="auto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defRPr/>
            </a:pPr>
            <a:endParaRPr lang="tr-TR" dirty="0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532671" y="1997918"/>
            <a:ext cx="4500563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685800" fontAlgn="auto">
              <a:lnSpc>
                <a:spcPct val="80000"/>
              </a:lnSpc>
              <a:spcBef>
                <a:spcPts val="1000"/>
              </a:spcBef>
              <a:spcAft>
                <a:spcPts val="200"/>
              </a:spcAft>
              <a:buSzPct val="130000"/>
              <a:buFont typeface="Wingdings" panose="05000000000000000000" pitchFamily="2" charset="2"/>
              <a:buChar char="§"/>
            </a:pPr>
            <a:endParaRPr lang="tr-TR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84048" indent="-384048" defTabSz="685800" fontAlgn="auto">
              <a:lnSpc>
                <a:spcPct val="80000"/>
              </a:lnSpc>
              <a:spcBef>
                <a:spcPts val="1000"/>
              </a:spcBef>
              <a:spcAft>
                <a:spcPts val="200"/>
              </a:spcAft>
              <a:buSzPct val="130000"/>
              <a:buFont typeface="Wingdings" panose="05000000000000000000" pitchFamily="2" charset="2"/>
              <a:buChar char="§"/>
            </a:pPr>
            <a:endParaRPr lang="tr-TR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9" name="Rectangle 8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23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METALURJİ VE MALZEME MÜH.</a:t>
            </a:r>
            <a:b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AKADEMİK PERSONEL</a:t>
            </a:r>
            <a:endParaRPr lang="en-GB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MARMARA ÜNİVERSİTESİ – MÜHENDİSLİK FAKÜLTESİ</a:t>
            </a:r>
            <a:endParaRPr lang="tr-TR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2636838"/>
            <a:ext cx="4321175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fontAlgn="auto">
              <a:lnSpc>
                <a:spcPct val="80000"/>
              </a:lnSpc>
              <a:buSzPct val="130000"/>
              <a:buFont typeface="Wingdings" pitchFamily="2" charset="2"/>
              <a:buBlip>
                <a:blip r:embed="rId2"/>
              </a:buBlip>
              <a:defRPr/>
            </a:pPr>
            <a:endParaRPr lang="tr-TR" sz="2200" dirty="0" smtClean="0">
              <a:cs typeface="Arial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028700" y="2060848"/>
            <a:ext cx="788987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600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ÖĞRETİM ÜYELERİ: </a:t>
            </a:r>
            <a:endParaRPr lang="tr-TR" altLang="zh-CN" sz="1600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tr-TR" altLang="zh-CN" sz="1600" kern="0" dirty="0" smtClean="0">
                <a:solidFill>
                  <a:schemeClr val="tx2"/>
                </a:solidFill>
                <a:latin typeface="+mn-lt"/>
              </a:rPr>
              <a:t>Prof</a:t>
            </a:r>
            <a:r>
              <a:rPr lang="tr-TR" altLang="zh-CN" sz="1600" kern="0" dirty="0">
                <a:solidFill>
                  <a:schemeClr val="tx2"/>
                </a:solidFill>
                <a:latin typeface="+mn-lt"/>
              </a:rPr>
              <a:t>. Dr. Arif Nihat GÜLLÜOĞLU </a:t>
            </a:r>
            <a:r>
              <a:rPr lang="tr-TR" altLang="zh-CN" sz="1600" kern="0" dirty="0">
                <a:solidFill>
                  <a:schemeClr val="tx2"/>
                </a:solidFill>
              </a:rPr>
              <a:t>→</a:t>
            </a:r>
            <a:r>
              <a:rPr lang="tr-TR" altLang="zh-CN" sz="1600" b="1" kern="0" dirty="0" smtClean="0">
                <a:solidFill>
                  <a:schemeClr val="tx2"/>
                </a:solidFill>
                <a:latin typeface="+mn-lt"/>
              </a:rPr>
              <a:t> Malzeme </a:t>
            </a:r>
            <a:r>
              <a:rPr lang="tr-TR" altLang="zh-CN" sz="1600" b="1" kern="0" dirty="0">
                <a:solidFill>
                  <a:schemeClr val="tx2"/>
                </a:solidFill>
                <a:latin typeface="+mn-lt"/>
              </a:rPr>
              <a:t>Bilimi </a:t>
            </a:r>
            <a:r>
              <a:rPr lang="tr-TR" altLang="zh-CN" sz="1600" b="1" kern="0" dirty="0" smtClean="0">
                <a:solidFill>
                  <a:schemeClr val="tx2"/>
                </a:solidFill>
                <a:latin typeface="+mn-lt"/>
              </a:rPr>
              <a:t>AbD.</a:t>
            </a:r>
            <a:endParaRPr lang="tr-TR" altLang="zh-CN" sz="16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600" kern="0" dirty="0">
                <a:solidFill>
                  <a:schemeClr val="tx2"/>
                </a:solidFill>
                <a:latin typeface="+mn-lt"/>
              </a:rPr>
              <a:t>Prof. Dr. Engin Ziya ERKMEN </a:t>
            </a:r>
            <a:r>
              <a:rPr lang="tr-TR" altLang="zh-CN" sz="1600" kern="0" dirty="0" smtClean="0">
                <a:solidFill>
                  <a:schemeClr val="tx2"/>
                </a:solidFill>
              </a:rPr>
              <a:t>→</a:t>
            </a:r>
            <a:r>
              <a:rPr lang="tr-TR" altLang="zh-CN" sz="1600" b="1" kern="0" dirty="0" smtClean="0">
                <a:solidFill>
                  <a:schemeClr val="tx2"/>
                </a:solidFill>
              </a:rPr>
              <a:t> </a:t>
            </a:r>
            <a:r>
              <a:rPr lang="tr-TR" altLang="zh-CN" sz="1600" b="1" kern="0" dirty="0" smtClean="0">
                <a:solidFill>
                  <a:schemeClr val="tx2"/>
                </a:solidFill>
                <a:latin typeface="+mn-lt"/>
              </a:rPr>
              <a:t>Üretim </a:t>
            </a:r>
            <a:r>
              <a:rPr lang="tr-TR" altLang="zh-CN" sz="1600" b="1" kern="0" dirty="0">
                <a:solidFill>
                  <a:schemeClr val="tx2"/>
                </a:solidFill>
                <a:latin typeface="+mn-lt"/>
              </a:rPr>
              <a:t>Metalurjisi AbD</a:t>
            </a:r>
            <a:r>
              <a:rPr lang="tr-TR" altLang="zh-CN" sz="1600" b="1" kern="0" dirty="0" smtClean="0">
                <a:solidFill>
                  <a:schemeClr val="tx2"/>
                </a:solidFill>
                <a:latin typeface="+mn-lt"/>
              </a:rPr>
              <a:t>.</a:t>
            </a:r>
            <a:endParaRPr lang="tr-TR" altLang="zh-CN" sz="16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600" kern="0" dirty="0" smtClean="0">
                <a:solidFill>
                  <a:schemeClr val="tx2"/>
                </a:solidFill>
                <a:latin typeface="+mn-lt"/>
              </a:rPr>
              <a:t>Prof</a:t>
            </a:r>
            <a:r>
              <a:rPr lang="tr-TR" altLang="zh-CN" sz="1600" kern="0" dirty="0">
                <a:solidFill>
                  <a:schemeClr val="tx2"/>
                </a:solidFill>
                <a:latin typeface="+mn-lt"/>
              </a:rPr>
              <a:t>. Dr. Recep </a:t>
            </a:r>
            <a:r>
              <a:rPr lang="tr-TR" altLang="zh-CN" sz="1600" kern="0" dirty="0" smtClean="0">
                <a:solidFill>
                  <a:schemeClr val="tx2"/>
                </a:solidFill>
                <a:latin typeface="+mn-lt"/>
              </a:rPr>
              <a:t>ARTIR → </a:t>
            </a:r>
            <a:r>
              <a:rPr lang="tr-TR" altLang="zh-CN" sz="1600" b="1" kern="0" dirty="0">
                <a:solidFill>
                  <a:schemeClr val="tx2"/>
                </a:solidFill>
                <a:latin typeface="+mn-lt"/>
              </a:rPr>
              <a:t>Bölüm </a:t>
            </a:r>
            <a:r>
              <a:rPr lang="tr-TR" altLang="zh-CN" sz="1600" b="1" kern="0" dirty="0" smtClean="0">
                <a:solidFill>
                  <a:schemeClr val="tx2"/>
                </a:solidFill>
                <a:latin typeface="+mn-lt"/>
              </a:rPr>
              <a:t>Başkanı &amp; Malzeme </a:t>
            </a:r>
            <a:r>
              <a:rPr lang="tr-TR" altLang="zh-CN" sz="1600" b="1" kern="0" dirty="0">
                <a:solidFill>
                  <a:schemeClr val="tx2"/>
                </a:solidFill>
                <a:latin typeface="+mn-lt"/>
              </a:rPr>
              <a:t>Bilimi AbD</a:t>
            </a:r>
            <a:r>
              <a:rPr lang="tr-TR" altLang="zh-CN" sz="1600" b="1" kern="0" dirty="0" smtClean="0">
                <a:solidFill>
                  <a:schemeClr val="tx2"/>
                </a:solidFill>
                <a:latin typeface="+mn-lt"/>
              </a:rPr>
              <a:t>.</a:t>
            </a:r>
            <a:endParaRPr lang="tr-TR" altLang="zh-CN" sz="16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600" kern="0" dirty="0">
                <a:solidFill>
                  <a:schemeClr val="tx2"/>
                </a:solidFill>
                <a:latin typeface="+mn-lt"/>
              </a:rPr>
              <a:t>Prof. Dr. Cevat SARIOĞLU </a:t>
            </a:r>
            <a:r>
              <a:rPr lang="tr-TR" altLang="zh-CN" sz="1600" b="1" kern="0" dirty="0">
                <a:solidFill>
                  <a:schemeClr val="tx2"/>
                </a:solidFill>
                <a:latin typeface="+mn-lt"/>
              </a:rPr>
              <a:t>→ Üretim Metalurjisi AbD</a:t>
            </a:r>
            <a:r>
              <a:rPr lang="tr-TR" altLang="zh-CN" sz="1600" b="1" kern="0" dirty="0" smtClean="0">
                <a:solidFill>
                  <a:schemeClr val="tx2"/>
                </a:solidFill>
                <a:latin typeface="+mn-lt"/>
              </a:rPr>
              <a:t>.</a:t>
            </a:r>
            <a:endParaRPr lang="en-US" altLang="zh-CN" sz="1600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altLang="zh-CN" sz="1600" kern="0" dirty="0" smtClean="0">
                <a:solidFill>
                  <a:schemeClr val="tx2"/>
                </a:solidFill>
                <a:latin typeface="+mn-lt"/>
              </a:rPr>
              <a:t>Prof. Dr. </a:t>
            </a:r>
            <a:r>
              <a:rPr lang="en-US" altLang="zh-CN" sz="1600" kern="0" dirty="0" err="1" smtClean="0">
                <a:solidFill>
                  <a:schemeClr val="tx2"/>
                </a:solidFill>
                <a:latin typeface="+mn-lt"/>
              </a:rPr>
              <a:t>Bahadır</a:t>
            </a:r>
            <a:r>
              <a:rPr lang="en-US" altLang="zh-CN" sz="1600" kern="0" dirty="0" smtClean="0">
                <a:solidFill>
                  <a:schemeClr val="tx2"/>
                </a:solidFill>
                <a:latin typeface="+mn-lt"/>
              </a:rPr>
              <a:t> T</a:t>
            </a:r>
            <a:r>
              <a:rPr lang="tr-TR" altLang="zh-CN" sz="1600" kern="0" dirty="0" smtClean="0">
                <a:solidFill>
                  <a:schemeClr val="tx2"/>
                </a:solidFill>
                <a:latin typeface="+mn-lt"/>
              </a:rPr>
              <a:t>UNABOYLU</a:t>
            </a:r>
            <a:r>
              <a:rPr lang="en-US" altLang="zh-CN" sz="1600" b="1" kern="0" dirty="0" smtClean="0">
                <a:solidFill>
                  <a:schemeClr val="tx2"/>
                </a:solidFill>
                <a:latin typeface="+mn-lt"/>
              </a:rPr>
              <a:t> →</a:t>
            </a:r>
            <a:r>
              <a:rPr lang="tr-TR" altLang="zh-CN" sz="1600" b="1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tr-TR" altLang="zh-CN" sz="1600" b="1" kern="0" dirty="0">
                <a:solidFill>
                  <a:schemeClr val="tx2"/>
                </a:solidFill>
                <a:latin typeface="+mn-lt"/>
              </a:rPr>
              <a:t>Malzeme Bilimi </a:t>
            </a:r>
            <a:r>
              <a:rPr lang="tr-TR" altLang="zh-CN" sz="1600" b="1" kern="0" dirty="0" err="1">
                <a:solidFill>
                  <a:schemeClr val="tx2"/>
                </a:solidFill>
                <a:latin typeface="+mn-lt"/>
              </a:rPr>
              <a:t>AbD</a:t>
            </a:r>
            <a:r>
              <a:rPr lang="tr-TR" altLang="zh-CN" sz="1600" b="1" kern="0" dirty="0">
                <a:solidFill>
                  <a:schemeClr val="tx2"/>
                </a:solidFill>
                <a:latin typeface="+mn-lt"/>
              </a:rPr>
              <a:t>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altLang="zh-CN" sz="1600" kern="0" dirty="0" smtClean="0">
                <a:solidFill>
                  <a:schemeClr val="tx2"/>
                </a:solidFill>
                <a:latin typeface="+mn-lt"/>
              </a:rPr>
              <a:t>Prof. Dr. </a:t>
            </a:r>
            <a:r>
              <a:rPr lang="en-US" altLang="zh-CN" sz="1600" kern="0" dirty="0" err="1" smtClean="0">
                <a:solidFill>
                  <a:schemeClr val="tx2"/>
                </a:solidFill>
                <a:latin typeface="+mn-lt"/>
              </a:rPr>
              <a:t>Kaşif</a:t>
            </a:r>
            <a:r>
              <a:rPr lang="en-US" altLang="zh-CN" sz="1600" kern="0" dirty="0" smtClean="0">
                <a:solidFill>
                  <a:schemeClr val="tx2"/>
                </a:solidFill>
                <a:latin typeface="+mn-lt"/>
              </a:rPr>
              <a:t> T</a:t>
            </a:r>
            <a:r>
              <a:rPr lang="tr-TR" altLang="zh-CN" sz="1600" kern="0" dirty="0" smtClean="0">
                <a:solidFill>
                  <a:schemeClr val="tx2"/>
                </a:solidFill>
                <a:latin typeface="+mn-lt"/>
              </a:rPr>
              <a:t>EKER</a:t>
            </a:r>
            <a:r>
              <a:rPr lang="en-US" altLang="zh-CN" sz="160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zh-CN" sz="1600" b="1" kern="0" dirty="0" smtClean="0">
                <a:solidFill>
                  <a:schemeClr val="tx2"/>
                </a:solidFill>
                <a:latin typeface="+mn-lt"/>
              </a:rPr>
              <a:t>→</a:t>
            </a:r>
            <a:r>
              <a:rPr lang="tr-TR" altLang="zh-CN" sz="1600" b="1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tr-TR" altLang="zh-CN" sz="1600" b="1" kern="0" dirty="0">
                <a:solidFill>
                  <a:schemeClr val="tx2"/>
                </a:solidFill>
                <a:latin typeface="+mn-lt"/>
              </a:rPr>
              <a:t>Malzeme Bilimi </a:t>
            </a:r>
            <a:r>
              <a:rPr lang="tr-TR" altLang="zh-CN" sz="1600" b="1" kern="0" dirty="0" err="1">
                <a:solidFill>
                  <a:schemeClr val="tx2"/>
                </a:solidFill>
                <a:latin typeface="+mn-lt"/>
              </a:rPr>
              <a:t>AbD</a:t>
            </a:r>
            <a:r>
              <a:rPr lang="tr-TR" altLang="zh-CN" sz="1600" b="1" kern="0" dirty="0">
                <a:solidFill>
                  <a:schemeClr val="tx2"/>
                </a:solidFill>
                <a:latin typeface="+mn-lt"/>
              </a:rPr>
              <a:t>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600" kern="0" dirty="0" smtClean="0">
                <a:solidFill>
                  <a:schemeClr val="tx2"/>
                </a:solidFill>
                <a:latin typeface="+mn-lt"/>
              </a:rPr>
              <a:t>Prof. Dr. Ersan KALAFATOĞLU </a:t>
            </a:r>
            <a:r>
              <a:rPr lang="tr-TR" altLang="zh-CN" sz="1600" b="1" kern="0" dirty="0">
                <a:solidFill>
                  <a:schemeClr val="tx2"/>
                </a:solidFill>
                <a:latin typeface="+mn-lt"/>
              </a:rPr>
              <a:t>→ Emekli, Kısmi </a:t>
            </a:r>
            <a:r>
              <a:rPr lang="tr-TR" altLang="zh-CN" sz="1600" b="1" kern="0" dirty="0" smtClean="0">
                <a:solidFill>
                  <a:schemeClr val="tx2"/>
                </a:solidFill>
                <a:latin typeface="+mn-lt"/>
              </a:rPr>
              <a:t>zamanlı</a:t>
            </a:r>
            <a:endParaRPr lang="tr-TR" altLang="zh-CN" sz="16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600" kern="0" dirty="0" smtClean="0">
                <a:solidFill>
                  <a:schemeClr val="tx2"/>
                </a:solidFill>
                <a:latin typeface="+mn-lt"/>
              </a:rPr>
              <a:t>Prof. </a:t>
            </a:r>
            <a:r>
              <a:rPr lang="tr-TR" altLang="zh-CN" sz="1600" kern="0" dirty="0">
                <a:solidFill>
                  <a:schemeClr val="tx2"/>
                </a:solidFill>
                <a:latin typeface="+mn-lt"/>
              </a:rPr>
              <a:t>Dr. Serdar AKTAŞ </a:t>
            </a:r>
            <a:r>
              <a:rPr lang="tr-TR" altLang="zh-CN" sz="1600" b="1" kern="0" dirty="0">
                <a:solidFill>
                  <a:schemeClr val="tx2"/>
                </a:solidFill>
                <a:latin typeface="+mn-lt"/>
              </a:rPr>
              <a:t>→ Üretim Metalurjisi AbD</a:t>
            </a:r>
            <a:r>
              <a:rPr lang="tr-TR" altLang="zh-CN" sz="1600" b="1" kern="0" dirty="0" smtClean="0">
                <a:solidFill>
                  <a:schemeClr val="tx2"/>
                </a:solidFill>
                <a:latin typeface="+mn-lt"/>
              </a:rPr>
              <a:t>.</a:t>
            </a:r>
            <a:endParaRPr lang="tr-TR" altLang="zh-CN" sz="1600" b="1" kern="0" dirty="0">
              <a:solidFill>
                <a:schemeClr val="tx2"/>
              </a:solidFill>
              <a:latin typeface="+mn-lt"/>
            </a:endParaRPr>
          </a:p>
          <a:p>
            <a:pPr lvl="0" algn="just">
              <a:spcBef>
                <a:spcPct val="20000"/>
              </a:spcBef>
              <a:buClr>
                <a:srgbClr val="0000FF"/>
              </a:buClr>
              <a:buSzPct val="90000"/>
              <a:defRPr/>
            </a:pPr>
            <a:r>
              <a:rPr lang="tr-TR" altLang="zh-CN" sz="1600" kern="0" dirty="0">
                <a:solidFill>
                  <a:srgbClr val="1F497D"/>
                </a:solidFill>
                <a:latin typeface="Franklin Gothic Book" panose="020B0503020102020204"/>
              </a:rPr>
              <a:t>Doç. Dr. </a:t>
            </a:r>
            <a:r>
              <a:rPr lang="tr-TR" altLang="zh-CN" sz="1600" kern="0" dirty="0" smtClean="0">
                <a:solidFill>
                  <a:srgbClr val="1F497D"/>
                </a:solidFill>
                <a:latin typeface="Franklin Gothic Book" panose="020B0503020102020204"/>
              </a:rPr>
              <a:t>Melis Şerefoğlu KAYA</a:t>
            </a:r>
            <a:r>
              <a:rPr lang="tr-TR" altLang="zh-CN" sz="1600" b="1" kern="0" dirty="0" smtClean="0">
                <a:solidFill>
                  <a:srgbClr val="1F497D"/>
                </a:solidFill>
                <a:latin typeface="Franklin Gothic Book" panose="020B0503020102020204"/>
              </a:rPr>
              <a:t>→ Malzeme Bilimi </a:t>
            </a:r>
            <a:r>
              <a:rPr lang="tr-TR" altLang="zh-CN" sz="1600" b="1" kern="0" dirty="0" err="1" smtClean="0">
                <a:solidFill>
                  <a:srgbClr val="1F497D"/>
                </a:solidFill>
                <a:latin typeface="Franklin Gothic Book" panose="020B0503020102020204"/>
              </a:rPr>
              <a:t>AbD</a:t>
            </a:r>
            <a:r>
              <a:rPr lang="tr-TR" altLang="zh-CN" sz="1600" b="1" kern="0" dirty="0">
                <a:solidFill>
                  <a:srgbClr val="1F497D"/>
                </a:solidFill>
                <a:latin typeface="Franklin Gothic Book" panose="020B0503020102020204"/>
              </a:rPr>
              <a:t>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600" kern="0" dirty="0" smtClean="0">
                <a:solidFill>
                  <a:schemeClr val="tx2"/>
                </a:solidFill>
                <a:latin typeface="+mn-lt"/>
              </a:rPr>
              <a:t>Dr</a:t>
            </a:r>
            <a:r>
              <a:rPr lang="tr-TR" altLang="zh-CN" sz="1600" kern="0" dirty="0">
                <a:solidFill>
                  <a:schemeClr val="tx2"/>
                </a:solidFill>
                <a:latin typeface="+mn-lt"/>
              </a:rPr>
              <a:t>. </a:t>
            </a:r>
            <a:r>
              <a:rPr lang="tr-TR" altLang="zh-CN" sz="1600" kern="0" dirty="0" smtClean="0">
                <a:solidFill>
                  <a:schemeClr val="tx2"/>
                </a:solidFill>
                <a:latin typeface="+mn-lt"/>
              </a:rPr>
              <a:t>Öğr. </a:t>
            </a:r>
            <a:r>
              <a:rPr lang="tr-TR" altLang="zh-CN" sz="1600" kern="0" dirty="0">
                <a:solidFill>
                  <a:schemeClr val="tx2"/>
                </a:solidFill>
                <a:latin typeface="+mn-lt"/>
              </a:rPr>
              <a:t>Üyesi Seval GENÇ </a:t>
            </a:r>
            <a:r>
              <a:rPr lang="tr-TR" altLang="zh-CN" sz="1600" kern="0" dirty="0">
                <a:solidFill>
                  <a:schemeClr val="tx2"/>
                </a:solidFill>
              </a:rPr>
              <a:t>→</a:t>
            </a:r>
            <a:r>
              <a:rPr lang="tr-TR" altLang="zh-CN" sz="1600" b="1" kern="0" dirty="0" smtClean="0">
                <a:solidFill>
                  <a:schemeClr val="tx2"/>
                </a:solidFill>
                <a:latin typeface="+mn-lt"/>
              </a:rPr>
              <a:t> Malzeme </a:t>
            </a:r>
            <a:r>
              <a:rPr lang="tr-TR" altLang="zh-CN" sz="1600" b="1" kern="0" dirty="0">
                <a:solidFill>
                  <a:schemeClr val="tx2"/>
                </a:solidFill>
                <a:latin typeface="+mn-lt"/>
              </a:rPr>
              <a:t>Bilimi AbD</a:t>
            </a:r>
            <a:r>
              <a:rPr lang="tr-TR" altLang="zh-CN" sz="1600" b="1" kern="0" dirty="0" smtClean="0">
                <a:solidFill>
                  <a:schemeClr val="tx2"/>
                </a:solidFill>
                <a:latin typeface="+mn-lt"/>
              </a:rPr>
              <a:t>.</a:t>
            </a:r>
            <a:endParaRPr lang="tr-TR" altLang="zh-CN" sz="1600" b="1" kern="0" dirty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600" kern="0" dirty="0" smtClean="0">
                <a:solidFill>
                  <a:schemeClr val="tx2"/>
                </a:solidFill>
                <a:latin typeface="+mn-lt"/>
              </a:rPr>
              <a:t>Dr</a:t>
            </a:r>
            <a:r>
              <a:rPr lang="tr-TR" altLang="zh-CN" sz="1600" kern="0" dirty="0">
                <a:solidFill>
                  <a:schemeClr val="tx2"/>
                </a:solidFill>
                <a:latin typeface="+mn-lt"/>
              </a:rPr>
              <a:t>. </a:t>
            </a:r>
            <a:r>
              <a:rPr lang="tr-TR" altLang="zh-CN" sz="1600" kern="0" dirty="0" smtClean="0">
                <a:solidFill>
                  <a:schemeClr val="tx2"/>
                </a:solidFill>
                <a:latin typeface="+mn-lt"/>
              </a:rPr>
              <a:t>Öğr. Üyesi  Mehmet Masum TÜNÇAY </a:t>
            </a:r>
            <a:r>
              <a:rPr lang="tr-TR" altLang="zh-CN" sz="1600" kern="0" dirty="0" smtClean="0">
                <a:solidFill>
                  <a:schemeClr val="tx2"/>
                </a:solidFill>
              </a:rPr>
              <a:t>→ </a:t>
            </a:r>
            <a:r>
              <a:rPr lang="tr-TR" altLang="zh-CN" sz="1600" b="1" kern="0" dirty="0">
                <a:solidFill>
                  <a:schemeClr val="tx2"/>
                </a:solidFill>
                <a:latin typeface="+mn-lt"/>
              </a:rPr>
              <a:t>Malzeme Bilimi AbD</a:t>
            </a:r>
            <a:r>
              <a:rPr lang="tr-TR" altLang="zh-CN" sz="1600" b="1" kern="0" dirty="0" smtClean="0">
                <a:solidFill>
                  <a:schemeClr val="tx2"/>
                </a:solidFill>
                <a:latin typeface="+mn-lt"/>
              </a:rPr>
              <a:t>.</a:t>
            </a:r>
            <a:endParaRPr lang="en-US" altLang="zh-CN" sz="1600" b="1" kern="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tr-TR" altLang="zh-CN" sz="1600" kern="0" dirty="0">
                <a:solidFill>
                  <a:schemeClr val="tx2"/>
                </a:solidFill>
                <a:latin typeface="+mn-lt"/>
              </a:rPr>
              <a:t>Dr. Öğr. Üyesi Görkem YUMUŞAK → </a:t>
            </a:r>
            <a:r>
              <a:rPr lang="en-US" altLang="zh-CN" sz="1600" b="1" kern="0" dirty="0">
                <a:solidFill>
                  <a:schemeClr val="tx2"/>
                </a:solidFill>
                <a:latin typeface="+mn-lt"/>
              </a:rPr>
              <a:t>B</a:t>
            </a:r>
            <a:r>
              <a:rPr lang="tr-TR" altLang="zh-CN" sz="1600" b="1" kern="0" dirty="0">
                <a:solidFill>
                  <a:schemeClr val="tx2"/>
                </a:solidFill>
                <a:latin typeface="+mn-lt"/>
              </a:rPr>
              <a:t>ölüm Başkan Yrd. &amp; Malzeme Bilimi AbD.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6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altLang="zh-CN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tr-TR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12360" y="189259"/>
            <a:ext cx="1224866" cy="1511549"/>
            <a:chOff x="7883638" y="45243"/>
            <a:chExt cx="1224866" cy="1511549"/>
          </a:xfrm>
        </p:grpSpPr>
        <p:sp>
          <p:nvSpPr>
            <p:cNvPr id="9" name="Rectangle 8"/>
            <p:cNvSpPr/>
            <p:nvPr/>
          </p:nvSpPr>
          <p:spPr>
            <a:xfrm>
              <a:off x="8244408" y="1240286"/>
              <a:ext cx="648072" cy="3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4 İçerik Yer Tutucusu" descr="marmara_universitesi_logosu_amblemi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638" y="45243"/>
              <a:ext cx="1224866" cy="1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66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6404</TotalTime>
  <Words>1459</Words>
  <Application>Microsoft Office PowerPoint</Application>
  <PresentationFormat>On-screen Show (4:3)</PresentationFormat>
  <Paragraphs>401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SimSun</vt:lpstr>
      <vt:lpstr>Arial</vt:lpstr>
      <vt:lpstr>Arial Black</vt:lpstr>
      <vt:lpstr>Arial Unicode MS</vt:lpstr>
      <vt:lpstr>돋움</vt:lpstr>
      <vt:lpstr>Franklin Gothic Book</vt:lpstr>
      <vt:lpstr>굴림</vt:lpstr>
      <vt:lpstr>HY견고딕</vt:lpstr>
      <vt:lpstr>华文楷体</vt:lpstr>
      <vt:lpstr>Symbol</vt:lpstr>
      <vt:lpstr>Times New Roman</vt:lpstr>
      <vt:lpstr>Webdings</vt:lpstr>
      <vt:lpstr>Wingdings</vt:lpstr>
      <vt:lpstr>Crop</vt:lpstr>
      <vt:lpstr>PowerPoint Presentation</vt:lpstr>
      <vt:lpstr>METALURJİ VE MALZEME MÜHENDİSLİĞİ NEDİR?</vt:lpstr>
      <vt:lpstr>NEDEN MARMARA ÜNİV. DE METALURJİ VE MALZEME MÜHENDİSLİĞİ?</vt:lpstr>
      <vt:lpstr>METALURJİ VE MALZEME MÜH. UZMANLIK ALANLARI</vt:lpstr>
      <vt:lpstr>METALURJİ VE MALZEME MÜH. NERELERDE ÇALIŞABİLİR?</vt:lpstr>
      <vt:lpstr>METALURJİ VE MALZEME MÜH. MEZUNLARIMIZ NERELERDE ÇALIŞIYOR?</vt:lpstr>
      <vt:lpstr>METALURJİ VE MALZEME MÜH. TARİHÇE</vt:lpstr>
      <vt:lpstr>METALURJİ VE MALZEME MÜH. AKADEMİK VE İDARİ PERSONEL</vt:lpstr>
      <vt:lpstr>METALURJİ VE MALZEME MÜH. AKADEMİK PERSONEL</vt:lpstr>
      <vt:lpstr>METALURJİ VE MALZEME MÜH. AKADEMİK VE İDARİ PERSONEL</vt:lpstr>
      <vt:lpstr>GÖZTEPE KAMPÜSÜ METALURJİ VE MALZEME MÜH. LAB.YERLEŞİM VE FİZİKİ KONUM</vt:lpstr>
      <vt:lpstr>RECEP TAYYİP ERDOĞAN KÜLLİYESİ METALURJİ VE MALZEME MÜH. LAB.YERLEŞİM VE FİZİKİ KONUM</vt:lpstr>
      <vt:lpstr>METALURJİ VE MALZEME MÜH. MÜFREDAT  1/2</vt:lpstr>
      <vt:lpstr>METALURJİ VE MALZEME MÜH. MÜFREDAT  2/2</vt:lpstr>
      <vt:lpstr>METALURJİ VE MALZEME MÜH. TEKNİK SEÇMELİ DERSLER</vt:lpstr>
      <vt:lpstr>METALURJİ VE MALZEME MÜH. LABORATUVAR VE DERSLİKLER</vt:lpstr>
      <vt:lpstr>METALURJİ VE MALZEME MÜH. LABORATUVARLAR</vt:lpstr>
      <vt:lpstr>METALURJİ VE MALZEME MÜH. LABORATUVARLAR</vt:lpstr>
      <vt:lpstr>METALURJİ VE MALZEME MÜH. LABORATUVARLAR</vt:lpstr>
      <vt:lpstr>METALURJİ VE MALZEME MÜH. LABORATUVARLAR</vt:lpstr>
      <vt:lpstr>METALURJİ VE MALZEME MÜH. LABORATUVARLAR</vt:lpstr>
      <vt:lpstr>METALURJİ VE MALZEME MÜH. LABORATUVARLAR</vt:lpstr>
      <vt:lpstr>METALURJİ VE MALZEME MÜH. LABORATUVARLAR</vt:lpstr>
      <vt:lpstr>METALURJİ VE MALZEME MÜH. LABORATUVARLAR</vt:lpstr>
      <vt:lpstr>METALURJİ VE MALZEME MÜH. LABORATUVARLAR</vt:lpstr>
      <vt:lpstr>METALURJİ VE MALZEME MÜH. LABORATUVARLAR</vt:lpstr>
      <vt:lpstr>METALURJİ VE MALZEME MÜH. LABORATUVARLAR</vt:lpstr>
      <vt:lpstr>PowerPoint Presentation</vt:lpstr>
    </vt:vector>
  </TitlesOfParts>
  <Company>marmara üniversitesi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Tanıtım</dc:title>
  <dc:creator>Arif N Güllüoğlu</dc:creator>
  <cp:lastModifiedBy>Anlduman</cp:lastModifiedBy>
  <cp:revision>789</cp:revision>
  <dcterms:created xsi:type="dcterms:W3CDTF">2005-04-21T15:44:45Z</dcterms:created>
  <dcterms:modified xsi:type="dcterms:W3CDTF">2022-07-25T19:33:15Z</dcterms:modified>
</cp:coreProperties>
</file>